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Charm" charset="1" panose="00000500000000000000"/>
      <p:regular r:id="rId11"/>
    </p:embeddedFont>
    <p:embeddedFont>
      <p:font typeface="Charm Bold" charset="1" panose="00000800000000000000"/>
      <p:regular r:id="rId12"/>
    </p:embeddedFont>
    <p:embeddedFont>
      <p:font typeface="Edo" charset="1" panose="020000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slides/slide20.xml" Type="http://schemas.openxmlformats.org/officeDocument/2006/relationships/slide"/><Relationship Id="rId54" Target="slides/slide21.xml" Type="http://schemas.openxmlformats.org/officeDocument/2006/relationships/slide"/><Relationship Id="rId55" Target="slides/slide22.xml" Type="http://schemas.openxmlformats.org/officeDocument/2006/relationships/slide"/><Relationship Id="rId56" Target="slides/slide23.xml" Type="http://schemas.openxmlformats.org/officeDocument/2006/relationships/slide"/><Relationship Id="rId57" Target="slides/slide24.xml" Type="http://schemas.openxmlformats.org/officeDocument/2006/relationships/slide"/><Relationship Id="rId58" Target="slides/slide25.xml" Type="http://schemas.openxmlformats.org/officeDocument/2006/relationships/slide"/><Relationship Id="rId59" Target="slides/slide26.xml" Type="http://schemas.openxmlformats.org/officeDocument/2006/relationships/slide"/><Relationship Id="rId6" Target="fonts/font6.fntdata" Type="http://schemas.openxmlformats.org/officeDocument/2006/relationships/font"/><Relationship Id="rId60" Target="slides/slide27.xml" Type="http://schemas.openxmlformats.org/officeDocument/2006/relationships/slide"/><Relationship Id="rId61" Target="slides/slide28.xml" Type="http://schemas.openxmlformats.org/officeDocument/2006/relationships/slide"/><Relationship Id="rId62" Target="slides/slide29.xml" Type="http://schemas.openxmlformats.org/officeDocument/2006/relationships/slide"/><Relationship Id="rId63" Target="slides/slide30.xml" Type="http://schemas.openxmlformats.org/officeDocument/2006/relationships/slide"/><Relationship Id="rId64" Target="slides/slide31.xml" Type="http://schemas.openxmlformats.org/officeDocument/2006/relationships/slide"/><Relationship Id="rId65" Target="slides/slide32.xml" Type="http://schemas.openxmlformats.org/officeDocument/2006/relationships/slide"/><Relationship Id="rId66" Target="slides/slide33.xml" Type="http://schemas.openxmlformats.org/officeDocument/2006/relationships/slide"/><Relationship Id="rId67" Target="slides/slide34.xml" Type="http://schemas.openxmlformats.org/officeDocument/2006/relationships/slide"/><Relationship Id="rId68" Target="slides/slide35.xml" Type="http://schemas.openxmlformats.org/officeDocument/2006/relationships/slide"/><Relationship Id="rId69" Target="slides/slide3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26352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68530" y="1028700"/>
            <a:ext cx="6169185" cy="7055017"/>
          </a:xfrm>
          <a:custGeom>
            <a:avLst/>
            <a:gdLst/>
            <a:ahLst/>
            <a:cxnLst/>
            <a:rect r="r" b="b" t="t" l="l"/>
            <a:pathLst>
              <a:path h="7055017" w="6169185">
                <a:moveTo>
                  <a:pt x="0" y="0"/>
                </a:moveTo>
                <a:lnTo>
                  <a:pt x="6169185" y="0"/>
                </a:lnTo>
                <a:lnTo>
                  <a:pt x="6169185" y="7055017"/>
                </a:lnTo>
                <a:lnTo>
                  <a:pt x="0" y="70550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7773" y="3047190"/>
            <a:ext cx="10756200" cy="241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6"/>
              </a:lnSpc>
            </a:pPr>
            <a:r>
              <a:rPr lang="en-US" sz="9506">
                <a:solidFill>
                  <a:srgbClr val="1C5739"/>
                </a:solidFill>
                <a:latin typeface="Edo"/>
              </a:rPr>
              <a:t>HOUSEKEEPER SCHEDULING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33883" y="5658401"/>
            <a:ext cx="574381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5739"/>
                </a:solidFill>
                <a:latin typeface="Charm Bold"/>
              </a:rPr>
              <a:t>Presented By Group-4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643871"/>
            <a:chOff x="0" y="0"/>
            <a:chExt cx="4482924" cy="4329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32954"/>
            </a:xfrm>
            <a:custGeom>
              <a:avLst/>
              <a:gdLst/>
              <a:ahLst/>
              <a:cxnLst/>
              <a:rect r="r" b="b" t="t" l="l"/>
              <a:pathLst>
                <a:path h="43295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32954"/>
                  </a:lnTo>
                  <a:lnTo>
                    <a:pt x="0" y="43295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623273"/>
          </a:xfrm>
          <a:custGeom>
            <a:avLst/>
            <a:gdLst/>
            <a:ahLst/>
            <a:cxnLst/>
            <a:rect r="r" b="b" t="t" l="l"/>
            <a:pathLst>
              <a:path h="1623273" w="16933642">
                <a:moveTo>
                  <a:pt x="0" y="0"/>
                </a:moveTo>
                <a:lnTo>
                  <a:pt x="16933643" y="0"/>
                </a:lnTo>
                <a:lnTo>
                  <a:pt x="16933643" y="1623273"/>
                </a:lnTo>
                <a:lnTo>
                  <a:pt x="0" y="1623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26070" r="0" b="-36938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22059" y="304916"/>
            <a:ext cx="9515774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MODULES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020" y="2363043"/>
            <a:ext cx="17179782" cy="1083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Admin Module: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Register: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 Admin can create his personal account.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Login: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Admin can login to his account.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Allot: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Admin can allot a housekeeper.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Housekeeper Registration: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Admin can select a housekeeper and can add housekeeper details.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Feedback: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Admin will maintain feedback and request of students.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Register Student: 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Admin can register a new student.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Register Housekeeper: 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Admin can register a new housekeeper.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Logout: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Admin can logout after the completion of his work.</a:t>
            </a:r>
          </a:p>
          <a:p>
            <a:pPr>
              <a:lnSpc>
                <a:spcPts val="6020"/>
              </a:lnSpc>
            </a:pPr>
          </a:p>
          <a:p>
            <a:pPr>
              <a:lnSpc>
                <a:spcPts val="6020"/>
              </a:lnSpc>
            </a:pPr>
          </a:p>
          <a:p>
            <a:pPr>
              <a:lnSpc>
                <a:spcPts val="5740"/>
              </a:lnSpc>
            </a:pPr>
          </a:p>
          <a:p>
            <a:pPr>
              <a:lnSpc>
                <a:spcPts val="6160"/>
              </a:lnSpc>
            </a:pPr>
          </a:p>
          <a:p>
            <a:pPr algn="just">
              <a:lnSpc>
                <a:spcPts val="616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643871"/>
            <a:chOff x="0" y="0"/>
            <a:chExt cx="4482924" cy="4329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32954"/>
            </a:xfrm>
            <a:custGeom>
              <a:avLst/>
              <a:gdLst/>
              <a:ahLst/>
              <a:cxnLst/>
              <a:rect r="r" b="b" t="t" l="l"/>
              <a:pathLst>
                <a:path h="43295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32954"/>
                  </a:lnTo>
                  <a:lnTo>
                    <a:pt x="0" y="43295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623273"/>
          </a:xfrm>
          <a:custGeom>
            <a:avLst/>
            <a:gdLst/>
            <a:ahLst/>
            <a:cxnLst/>
            <a:rect r="r" b="b" t="t" l="l"/>
            <a:pathLst>
              <a:path h="1623273" w="16933642">
                <a:moveTo>
                  <a:pt x="0" y="0"/>
                </a:moveTo>
                <a:lnTo>
                  <a:pt x="16933643" y="0"/>
                </a:lnTo>
                <a:lnTo>
                  <a:pt x="16933643" y="1623273"/>
                </a:lnTo>
                <a:lnTo>
                  <a:pt x="0" y="1623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26070" r="0" b="-36938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22059" y="304916"/>
            <a:ext cx="9515774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MODULES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3448" y="2141471"/>
            <a:ext cx="17179782" cy="1154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User Module: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Register and Login: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 User can create his account and can login to his account.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Dashboard: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Where all the details are displayed.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Requests: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User can request a housekeeper by selecting date and time.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Feedback: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User gives the feedback like suggestions and complaints about the housekeeper performance.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Profile: 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Details of the User.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Password: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User can update his password.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Logout: 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User can logout after the completion of his work.</a:t>
            </a:r>
          </a:p>
          <a:p>
            <a:pPr>
              <a:lnSpc>
                <a:spcPts val="6020"/>
              </a:lnSpc>
            </a:pPr>
          </a:p>
          <a:p>
            <a:pPr>
              <a:lnSpc>
                <a:spcPts val="6020"/>
              </a:lnSpc>
            </a:pPr>
          </a:p>
          <a:p>
            <a:pPr>
              <a:lnSpc>
                <a:spcPts val="5740"/>
              </a:lnSpc>
            </a:pPr>
          </a:p>
          <a:p>
            <a:pPr>
              <a:lnSpc>
                <a:spcPts val="6160"/>
              </a:lnSpc>
            </a:pPr>
          </a:p>
          <a:p>
            <a:pPr algn="just">
              <a:lnSpc>
                <a:spcPts val="616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020" y="2385927"/>
            <a:ext cx="16987531" cy="7410814"/>
          </a:xfrm>
          <a:custGeom>
            <a:avLst/>
            <a:gdLst/>
            <a:ahLst/>
            <a:cxnLst/>
            <a:rect r="r" b="b" t="t" l="l"/>
            <a:pathLst>
              <a:path h="7410814" w="16987531">
                <a:moveTo>
                  <a:pt x="0" y="0"/>
                </a:moveTo>
                <a:lnTo>
                  <a:pt x="16987532" y="0"/>
                </a:lnTo>
                <a:lnTo>
                  <a:pt x="16987532" y="7410814"/>
                </a:lnTo>
                <a:lnTo>
                  <a:pt x="0" y="7410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2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HOME PAGE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020" y="2440104"/>
            <a:ext cx="16987531" cy="7459786"/>
          </a:xfrm>
          <a:custGeom>
            <a:avLst/>
            <a:gdLst/>
            <a:ahLst/>
            <a:cxnLst/>
            <a:rect r="r" b="b" t="t" l="l"/>
            <a:pathLst>
              <a:path h="7459786" w="16987531">
                <a:moveTo>
                  <a:pt x="0" y="0"/>
                </a:moveTo>
                <a:lnTo>
                  <a:pt x="16987532" y="0"/>
                </a:lnTo>
                <a:lnTo>
                  <a:pt x="16987532" y="7459785"/>
                </a:lnTo>
                <a:lnTo>
                  <a:pt x="0" y="7459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35" r="0" b="-243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ADMIN LOGIN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020" y="2593402"/>
            <a:ext cx="16933642" cy="7212338"/>
          </a:xfrm>
          <a:custGeom>
            <a:avLst/>
            <a:gdLst/>
            <a:ahLst/>
            <a:cxnLst/>
            <a:rect r="r" b="b" t="t" l="l"/>
            <a:pathLst>
              <a:path h="7212338" w="16933642">
                <a:moveTo>
                  <a:pt x="0" y="0"/>
                </a:moveTo>
                <a:lnTo>
                  <a:pt x="16933643" y="0"/>
                </a:lnTo>
                <a:lnTo>
                  <a:pt x="16933643" y="7212337"/>
                </a:lnTo>
                <a:lnTo>
                  <a:pt x="0" y="7212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87" r="0" b="-278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ADMIN REGISTRATION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020" y="2700461"/>
            <a:ext cx="16933642" cy="7048720"/>
          </a:xfrm>
          <a:custGeom>
            <a:avLst/>
            <a:gdLst/>
            <a:ahLst/>
            <a:cxnLst/>
            <a:rect r="r" b="b" t="t" l="l"/>
            <a:pathLst>
              <a:path h="7048720" w="16933642">
                <a:moveTo>
                  <a:pt x="0" y="0"/>
                </a:moveTo>
                <a:lnTo>
                  <a:pt x="16933643" y="0"/>
                </a:lnTo>
                <a:lnTo>
                  <a:pt x="16933643" y="7048719"/>
                </a:lnTo>
                <a:lnTo>
                  <a:pt x="0" y="7048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557" b="-2021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ADMIN DASHBOARD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ALLOT HOUSEKEEPER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7020" y="2543687"/>
            <a:ext cx="16933642" cy="7045305"/>
          </a:xfrm>
          <a:custGeom>
            <a:avLst/>
            <a:gdLst/>
            <a:ahLst/>
            <a:cxnLst/>
            <a:rect r="r" b="b" t="t" l="l"/>
            <a:pathLst>
              <a:path h="7045305" w="16933642">
                <a:moveTo>
                  <a:pt x="0" y="0"/>
                </a:moveTo>
                <a:lnTo>
                  <a:pt x="16933643" y="0"/>
                </a:lnTo>
                <a:lnTo>
                  <a:pt x="16933643" y="7045305"/>
                </a:lnTo>
                <a:lnTo>
                  <a:pt x="0" y="7045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5066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448" y="2579249"/>
            <a:ext cx="16231964" cy="7224969"/>
          </a:xfrm>
          <a:custGeom>
            <a:avLst/>
            <a:gdLst/>
            <a:ahLst/>
            <a:cxnLst/>
            <a:rect r="r" b="b" t="t" l="l"/>
            <a:pathLst>
              <a:path h="7224969" w="16231964">
                <a:moveTo>
                  <a:pt x="0" y="0"/>
                </a:moveTo>
                <a:lnTo>
                  <a:pt x="16231965" y="0"/>
                </a:lnTo>
                <a:lnTo>
                  <a:pt x="16231965" y="7224969"/>
                </a:lnTo>
                <a:lnTo>
                  <a:pt x="0" y="7224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19" r="0" b="-371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ALLOT PAGE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020" y="2721661"/>
            <a:ext cx="16933642" cy="6866552"/>
          </a:xfrm>
          <a:custGeom>
            <a:avLst/>
            <a:gdLst/>
            <a:ahLst/>
            <a:cxnLst/>
            <a:rect r="r" b="b" t="t" l="l"/>
            <a:pathLst>
              <a:path h="6866552" w="16933642">
                <a:moveTo>
                  <a:pt x="0" y="0"/>
                </a:moveTo>
                <a:lnTo>
                  <a:pt x="16933643" y="0"/>
                </a:lnTo>
                <a:lnTo>
                  <a:pt x="16933643" y="6866552"/>
                </a:lnTo>
                <a:lnTo>
                  <a:pt x="0" y="6866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99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46913"/>
            <a:ext cx="15836713" cy="1265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80"/>
              </a:lnSpc>
              <a:spcBef>
                <a:spcPct val="0"/>
              </a:spcBef>
            </a:pPr>
            <a:r>
              <a:rPr lang="en-US" sz="6869" spc="673">
                <a:solidFill>
                  <a:srgbClr val="FFFFFF"/>
                </a:solidFill>
                <a:latin typeface="Codec Pro ExtraBold"/>
              </a:rPr>
              <a:t>DASHBOARD AFTER ALLOT 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448" y="2565792"/>
            <a:ext cx="16967215" cy="7438374"/>
          </a:xfrm>
          <a:custGeom>
            <a:avLst/>
            <a:gdLst/>
            <a:ahLst/>
            <a:cxnLst/>
            <a:rect r="r" b="b" t="t" l="l"/>
            <a:pathLst>
              <a:path h="7438374" w="16967215">
                <a:moveTo>
                  <a:pt x="0" y="0"/>
                </a:moveTo>
                <a:lnTo>
                  <a:pt x="16967215" y="0"/>
                </a:lnTo>
                <a:lnTo>
                  <a:pt x="16967215" y="7438374"/>
                </a:lnTo>
                <a:lnTo>
                  <a:pt x="0" y="7438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365" r="0" b="-46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REGISTER HOUSEKEEPER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36473" y="3061834"/>
            <a:ext cx="4808594" cy="4810621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4"/>
              <a:ext cx="6832726" cy="6835394"/>
            </a:xfrm>
            <a:custGeom>
              <a:avLst/>
              <a:gdLst/>
              <a:ahLst/>
              <a:cxnLst/>
              <a:rect r="r" b="b" t="t" l="l"/>
              <a:pathLst>
                <a:path h="6835394" w="6832726">
                  <a:moveTo>
                    <a:pt x="3408807" y="6835394"/>
                  </a:moveTo>
                  <a:cubicBezTo>
                    <a:pt x="3385947" y="6835394"/>
                    <a:pt x="3370707" y="6812534"/>
                    <a:pt x="3370707" y="6797294"/>
                  </a:cubicBezTo>
                  <a:cubicBezTo>
                    <a:pt x="3370707" y="6797294"/>
                    <a:pt x="3370707" y="6797294"/>
                    <a:pt x="3370707" y="6797294"/>
                  </a:cubicBezTo>
                  <a:cubicBezTo>
                    <a:pt x="3370707" y="6774434"/>
                    <a:pt x="3385947" y="6759194"/>
                    <a:pt x="3408807" y="6759194"/>
                  </a:cubicBezTo>
                  <a:cubicBezTo>
                    <a:pt x="3408807" y="6759194"/>
                    <a:pt x="3408807" y="6759194"/>
                    <a:pt x="3408807" y="6759194"/>
                  </a:cubicBezTo>
                  <a:cubicBezTo>
                    <a:pt x="3424047" y="6759194"/>
                    <a:pt x="3446907" y="6774434"/>
                    <a:pt x="3446907" y="6797294"/>
                  </a:cubicBezTo>
                  <a:cubicBezTo>
                    <a:pt x="3446907" y="6797294"/>
                    <a:pt x="3446907" y="6797294"/>
                    <a:pt x="3446907" y="6797294"/>
                  </a:cubicBezTo>
                  <a:cubicBezTo>
                    <a:pt x="3446907" y="6812534"/>
                    <a:pt x="3424047" y="6835394"/>
                    <a:pt x="3408807" y="6835394"/>
                  </a:cubicBezTo>
                  <a:cubicBezTo>
                    <a:pt x="3408807" y="6835394"/>
                    <a:pt x="3408807" y="6835394"/>
                    <a:pt x="3408807" y="6835394"/>
                  </a:cubicBezTo>
                  <a:close/>
                  <a:moveTo>
                    <a:pt x="3584194" y="6789674"/>
                  </a:moveTo>
                  <a:cubicBezTo>
                    <a:pt x="3584194" y="6766814"/>
                    <a:pt x="3599434" y="6751574"/>
                    <a:pt x="3614674" y="6751574"/>
                  </a:cubicBezTo>
                  <a:cubicBezTo>
                    <a:pt x="3614674" y="6751574"/>
                    <a:pt x="3614674" y="6751574"/>
                    <a:pt x="3614674" y="6751574"/>
                  </a:cubicBezTo>
                  <a:cubicBezTo>
                    <a:pt x="3637534" y="6751574"/>
                    <a:pt x="3660394" y="6766814"/>
                    <a:pt x="3660394" y="6789674"/>
                  </a:cubicBezTo>
                  <a:cubicBezTo>
                    <a:pt x="3660394" y="6789674"/>
                    <a:pt x="3660394" y="6789674"/>
                    <a:pt x="3660394" y="6789674"/>
                  </a:cubicBezTo>
                  <a:cubicBezTo>
                    <a:pt x="3660394" y="6804914"/>
                    <a:pt x="3645154" y="6827774"/>
                    <a:pt x="3622294" y="6827774"/>
                  </a:cubicBezTo>
                  <a:cubicBezTo>
                    <a:pt x="3622294" y="6827774"/>
                    <a:pt x="3622294" y="6827774"/>
                    <a:pt x="3622294" y="6827774"/>
                  </a:cubicBezTo>
                  <a:cubicBezTo>
                    <a:pt x="3622294" y="6827774"/>
                    <a:pt x="3622294" y="6827774"/>
                    <a:pt x="3622294" y="6827774"/>
                  </a:cubicBezTo>
                  <a:cubicBezTo>
                    <a:pt x="3622294" y="6827774"/>
                    <a:pt x="3622294" y="6827774"/>
                    <a:pt x="3622294" y="6827774"/>
                  </a:cubicBezTo>
                  <a:cubicBezTo>
                    <a:pt x="3599434" y="6827774"/>
                    <a:pt x="3584194" y="6812534"/>
                    <a:pt x="3584194" y="6789674"/>
                  </a:cubicBezTo>
                  <a:close/>
                  <a:moveTo>
                    <a:pt x="3187700" y="6827774"/>
                  </a:moveTo>
                  <a:cubicBezTo>
                    <a:pt x="3187700" y="6827774"/>
                    <a:pt x="3187700" y="6827774"/>
                    <a:pt x="3187700" y="6827774"/>
                  </a:cubicBezTo>
                  <a:cubicBezTo>
                    <a:pt x="3187700" y="6827774"/>
                    <a:pt x="3187700" y="6827774"/>
                    <a:pt x="3187700" y="6827774"/>
                  </a:cubicBezTo>
                  <a:cubicBezTo>
                    <a:pt x="3172460" y="6827774"/>
                    <a:pt x="3149600" y="6804914"/>
                    <a:pt x="3157220" y="6782054"/>
                  </a:cubicBezTo>
                  <a:cubicBezTo>
                    <a:pt x="3157220" y="6782054"/>
                    <a:pt x="3157220" y="6782054"/>
                    <a:pt x="3157220" y="6782054"/>
                  </a:cubicBezTo>
                  <a:cubicBezTo>
                    <a:pt x="3157220" y="6766814"/>
                    <a:pt x="3172460" y="6751574"/>
                    <a:pt x="3195320" y="6751574"/>
                  </a:cubicBezTo>
                  <a:cubicBezTo>
                    <a:pt x="3195320" y="6751574"/>
                    <a:pt x="3195320" y="6751574"/>
                    <a:pt x="3195320" y="6751574"/>
                  </a:cubicBezTo>
                  <a:cubicBezTo>
                    <a:pt x="3218180" y="6751574"/>
                    <a:pt x="3233420" y="6766814"/>
                    <a:pt x="3233420" y="6789674"/>
                  </a:cubicBezTo>
                  <a:cubicBezTo>
                    <a:pt x="3233420" y="6789674"/>
                    <a:pt x="3233420" y="6789674"/>
                    <a:pt x="3233420" y="6789674"/>
                  </a:cubicBezTo>
                  <a:cubicBezTo>
                    <a:pt x="3225800" y="6812534"/>
                    <a:pt x="3210560" y="6827774"/>
                    <a:pt x="3195320" y="6827774"/>
                  </a:cubicBezTo>
                  <a:cubicBezTo>
                    <a:pt x="3195320" y="6827774"/>
                    <a:pt x="3195320" y="6827774"/>
                    <a:pt x="3195320" y="6827774"/>
                  </a:cubicBezTo>
                  <a:cubicBezTo>
                    <a:pt x="3195320" y="6827774"/>
                    <a:pt x="3187700" y="6827774"/>
                    <a:pt x="3187700" y="6827774"/>
                  </a:cubicBezTo>
                  <a:close/>
                  <a:moveTo>
                    <a:pt x="3797808" y="6774307"/>
                  </a:moveTo>
                  <a:cubicBezTo>
                    <a:pt x="3790188" y="6751447"/>
                    <a:pt x="3805428" y="6736207"/>
                    <a:pt x="3828288" y="6728587"/>
                  </a:cubicBezTo>
                  <a:cubicBezTo>
                    <a:pt x="3828288" y="6728587"/>
                    <a:pt x="3828288" y="6728587"/>
                    <a:pt x="3828288" y="6728587"/>
                  </a:cubicBezTo>
                  <a:cubicBezTo>
                    <a:pt x="3851148" y="6728587"/>
                    <a:pt x="3866388" y="6743827"/>
                    <a:pt x="3874008" y="6766687"/>
                  </a:cubicBezTo>
                  <a:cubicBezTo>
                    <a:pt x="3874008" y="6766687"/>
                    <a:pt x="3874008" y="6766687"/>
                    <a:pt x="3874008" y="6766687"/>
                  </a:cubicBezTo>
                  <a:cubicBezTo>
                    <a:pt x="3874008" y="6781927"/>
                    <a:pt x="3858768" y="6804787"/>
                    <a:pt x="3835908" y="6804787"/>
                  </a:cubicBezTo>
                  <a:cubicBezTo>
                    <a:pt x="3835908" y="6804787"/>
                    <a:pt x="3835908" y="6804787"/>
                    <a:pt x="3835908" y="6804787"/>
                  </a:cubicBezTo>
                  <a:cubicBezTo>
                    <a:pt x="3835908" y="6804787"/>
                    <a:pt x="3835908" y="6804787"/>
                    <a:pt x="3835908" y="6804787"/>
                  </a:cubicBezTo>
                  <a:cubicBezTo>
                    <a:pt x="3835908" y="6804787"/>
                    <a:pt x="3835908" y="6804787"/>
                    <a:pt x="3835908" y="6804787"/>
                  </a:cubicBezTo>
                  <a:cubicBezTo>
                    <a:pt x="3813048" y="6804787"/>
                    <a:pt x="3797808" y="6789547"/>
                    <a:pt x="3797808" y="6774307"/>
                  </a:cubicBezTo>
                  <a:close/>
                  <a:moveTo>
                    <a:pt x="2974213" y="6804787"/>
                  </a:moveTo>
                  <a:cubicBezTo>
                    <a:pt x="2951353" y="6804787"/>
                    <a:pt x="2936113" y="6781927"/>
                    <a:pt x="2943733" y="6759067"/>
                  </a:cubicBezTo>
                  <a:cubicBezTo>
                    <a:pt x="2943733" y="6759067"/>
                    <a:pt x="2943733" y="6759067"/>
                    <a:pt x="2943733" y="6759067"/>
                  </a:cubicBezTo>
                  <a:cubicBezTo>
                    <a:pt x="2943733" y="6743827"/>
                    <a:pt x="2966593" y="6728587"/>
                    <a:pt x="2981833" y="6728587"/>
                  </a:cubicBezTo>
                  <a:cubicBezTo>
                    <a:pt x="2981833" y="6728587"/>
                    <a:pt x="2981833" y="6728587"/>
                    <a:pt x="2981833" y="6728587"/>
                  </a:cubicBezTo>
                  <a:cubicBezTo>
                    <a:pt x="3004693" y="6728587"/>
                    <a:pt x="3019933" y="6751447"/>
                    <a:pt x="3019933" y="6774307"/>
                  </a:cubicBezTo>
                  <a:cubicBezTo>
                    <a:pt x="3019933" y="6774307"/>
                    <a:pt x="3019933" y="6774307"/>
                    <a:pt x="3019933" y="6774307"/>
                  </a:cubicBezTo>
                  <a:cubicBezTo>
                    <a:pt x="3012313" y="6789547"/>
                    <a:pt x="2997073" y="6804787"/>
                    <a:pt x="2981833" y="6804787"/>
                  </a:cubicBezTo>
                  <a:cubicBezTo>
                    <a:pt x="2981833" y="6804787"/>
                    <a:pt x="2981833" y="6804787"/>
                    <a:pt x="2981833" y="6804787"/>
                  </a:cubicBezTo>
                  <a:cubicBezTo>
                    <a:pt x="2974213" y="6804787"/>
                    <a:pt x="2974213" y="6804787"/>
                    <a:pt x="2974213" y="6804787"/>
                  </a:cubicBezTo>
                  <a:close/>
                  <a:moveTo>
                    <a:pt x="4011295" y="6743700"/>
                  </a:moveTo>
                  <a:cubicBezTo>
                    <a:pt x="4003675" y="6720840"/>
                    <a:pt x="4018915" y="6705600"/>
                    <a:pt x="4041775" y="6697980"/>
                  </a:cubicBezTo>
                  <a:cubicBezTo>
                    <a:pt x="4041775" y="6697980"/>
                    <a:pt x="4041775" y="6697980"/>
                    <a:pt x="4041775" y="6697980"/>
                  </a:cubicBezTo>
                  <a:cubicBezTo>
                    <a:pt x="4057015" y="6697980"/>
                    <a:pt x="4079875" y="6705600"/>
                    <a:pt x="4079875" y="6728460"/>
                  </a:cubicBezTo>
                  <a:cubicBezTo>
                    <a:pt x="4079875" y="6728460"/>
                    <a:pt x="4079875" y="6728460"/>
                    <a:pt x="4079875" y="6728460"/>
                  </a:cubicBezTo>
                  <a:cubicBezTo>
                    <a:pt x="4087495" y="6751320"/>
                    <a:pt x="4072255" y="6766560"/>
                    <a:pt x="4049395" y="6774180"/>
                  </a:cubicBezTo>
                  <a:cubicBezTo>
                    <a:pt x="4049395" y="6774180"/>
                    <a:pt x="4049395" y="6774180"/>
                    <a:pt x="4049395" y="6774180"/>
                  </a:cubicBezTo>
                  <a:cubicBezTo>
                    <a:pt x="4049395" y="6774180"/>
                    <a:pt x="4049395" y="6774180"/>
                    <a:pt x="4041775" y="6774180"/>
                  </a:cubicBezTo>
                  <a:cubicBezTo>
                    <a:pt x="4041775" y="6774180"/>
                    <a:pt x="4041775" y="6774180"/>
                    <a:pt x="4041775" y="6774180"/>
                  </a:cubicBezTo>
                  <a:cubicBezTo>
                    <a:pt x="4026535" y="6774180"/>
                    <a:pt x="4011295" y="6758940"/>
                    <a:pt x="4011295" y="6743700"/>
                  </a:cubicBezTo>
                  <a:close/>
                  <a:moveTo>
                    <a:pt x="2760599" y="6766560"/>
                  </a:moveTo>
                  <a:cubicBezTo>
                    <a:pt x="2737739" y="6766560"/>
                    <a:pt x="2730119" y="6743700"/>
                    <a:pt x="2730119" y="6728460"/>
                  </a:cubicBezTo>
                  <a:cubicBezTo>
                    <a:pt x="2730119" y="6728460"/>
                    <a:pt x="2730119" y="6728460"/>
                    <a:pt x="2730119" y="6728460"/>
                  </a:cubicBezTo>
                  <a:cubicBezTo>
                    <a:pt x="2737739" y="6705600"/>
                    <a:pt x="2752979" y="6690360"/>
                    <a:pt x="2775839" y="6697980"/>
                  </a:cubicBezTo>
                  <a:cubicBezTo>
                    <a:pt x="2775839" y="6697980"/>
                    <a:pt x="2775839" y="6697980"/>
                    <a:pt x="2775839" y="6697980"/>
                  </a:cubicBezTo>
                  <a:cubicBezTo>
                    <a:pt x="2798699" y="6697980"/>
                    <a:pt x="2806319" y="6720840"/>
                    <a:pt x="2806319" y="6736080"/>
                  </a:cubicBezTo>
                  <a:cubicBezTo>
                    <a:pt x="2806319" y="6736080"/>
                    <a:pt x="2806319" y="6736080"/>
                    <a:pt x="2806319" y="6736080"/>
                  </a:cubicBezTo>
                  <a:cubicBezTo>
                    <a:pt x="2798699" y="6758940"/>
                    <a:pt x="2783459" y="6774180"/>
                    <a:pt x="2768219" y="6774180"/>
                  </a:cubicBezTo>
                  <a:cubicBezTo>
                    <a:pt x="2768219" y="6774180"/>
                    <a:pt x="2768219" y="6774180"/>
                    <a:pt x="2768219" y="6774180"/>
                  </a:cubicBezTo>
                  <a:cubicBezTo>
                    <a:pt x="2768219" y="6774180"/>
                    <a:pt x="2760599" y="6774180"/>
                    <a:pt x="2760599" y="6766560"/>
                  </a:cubicBezTo>
                  <a:close/>
                  <a:moveTo>
                    <a:pt x="4217162" y="6697853"/>
                  </a:moveTo>
                  <a:cubicBezTo>
                    <a:pt x="4209542" y="6682613"/>
                    <a:pt x="4224782" y="6659753"/>
                    <a:pt x="4247642" y="6652133"/>
                  </a:cubicBezTo>
                  <a:cubicBezTo>
                    <a:pt x="4247642" y="6652133"/>
                    <a:pt x="4247642" y="6652133"/>
                    <a:pt x="4247642" y="6652133"/>
                  </a:cubicBezTo>
                  <a:cubicBezTo>
                    <a:pt x="4262882" y="6644513"/>
                    <a:pt x="4285742" y="6659753"/>
                    <a:pt x="4293362" y="6682613"/>
                  </a:cubicBezTo>
                  <a:cubicBezTo>
                    <a:pt x="4293362" y="6682613"/>
                    <a:pt x="4293362" y="6682613"/>
                    <a:pt x="4293362" y="6682613"/>
                  </a:cubicBezTo>
                  <a:cubicBezTo>
                    <a:pt x="4293362" y="6697853"/>
                    <a:pt x="4285742" y="6720713"/>
                    <a:pt x="4262882" y="6728333"/>
                  </a:cubicBezTo>
                  <a:cubicBezTo>
                    <a:pt x="4262882" y="6728333"/>
                    <a:pt x="4262882" y="6728333"/>
                    <a:pt x="4262882" y="6728333"/>
                  </a:cubicBezTo>
                  <a:cubicBezTo>
                    <a:pt x="4262882" y="6728333"/>
                    <a:pt x="4262882" y="6728333"/>
                    <a:pt x="4262882" y="6728333"/>
                  </a:cubicBezTo>
                  <a:cubicBezTo>
                    <a:pt x="4262882" y="6728333"/>
                    <a:pt x="4262882" y="6728333"/>
                    <a:pt x="4262882" y="6728333"/>
                  </a:cubicBezTo>
                  <a:cubicBezTo>
                    <a:pt x="4262882" y="6728333"/>
                    <a:pt x="4255262" y="6728333"/>
                    <a:pt x="4255262" y="6728333"/>
                  </a:cubicBezTo>
                  <a:cubicBezTo>
                    <a:pt x="4255262" y="6728333"/>
                    <a:pt x="4255262" y="6728333"/>
                    <a:pt x="4255262" y="6728333"/>
                  </a:cubicBezTo>
                  <a:cubicBezTo>
                    <a:pt x="4240022" y="6728333"/>
                    <a:pt x="4224782" y="6713093"/>
                    <a:pt x="4217162" y="6697853"/>
                  </a:cubicBezTo>
                  <a:close/>
                  <a:moveTo>
                    <a:pt x="2547112" y="6720713"/>
                  </a:moveTo>
                  <a:cubicBezTo>
                    <a:pt x="2531872" y="6713093"/>
                    <a:pt x="2516632" y="6697853"/>
                    <a:pt x="2524252" y="6674993"/>
                  </a:cubicBezTo>
                  <a:cubicBezTo>
                    <a:pt x="2524252" y="6674993"/>
                    <a:pt x="2524252" y="6674993"/>
                    <a:pt x="2524252" y="6674993"/>
                  </a:cubicBezTo>
                  <a:cubicBezTo>
                    <a:pt x="2524252" y="6652133"/>
                    <a:pt x="2547112" y="6644513"/>
                    <a:pt x="2569972" y="6644513"/>
                  </a:cubicBezTo>
                  <a:cubicBezTo>
                    <a:pt x="2569972" y="6644513"/>
                    <a:pt x="2569972" y="6644513"/>
                    <a:pt x="2569972" y="6644513"/>
                  </a:cubicBezTo>
                  <a:cubicBezTo>
                    <a:pt x="2585212" y="6652133"/>
                    <a:pt x="2600452" y="6674993"/>
                    <a:pt x="2592832" y="6697980"/>
                  </a:cubicBezTo>
                  <a:cubicBezTo>
                    <a:pt x="2592832" y="6697980"/>
                    <a:pt x="2592832" y="6697980"/>
                    <a:pt x="2592832" y="6697980"/>
                  </a:cubicBezTo>
                  <a:cubicBezTo>
                    <a:pt x="2592832" y="6713220"/>
                    <a:pt x="2577592" y="6720840"/>
                    <a:pt x="2562352" y="6720840"/>
                  </a:cubicBezTo>
                  <a:cubicBezTo>
                    <a:pt x="2562352" y="6720840"/>
                    <a:pt x="2562352" y="6720840"/>
                    <a:pt x="2562352" y="6720840"/>
                  </a:cubicBezTo>
                  <a:cubicBezTo>
                    <a:pt x="2554732" y="6720840"/>
                    <a:pt x="2554732" y="6720840"/>
                    <a:pt x="2547112" y="6720840"/>
                  </a:cubicBezTo>
                  <a:close/>
                  <a:moveTo>
                    <a:pt x="4423029" y="6644386"/>
                  </a:moveTo>
                  <a:cubicBezTo>
                    <a:pt x="4415409" y="6621526"/>
                    <a:pt x="4430649" y="6598666"/>
                    <a:pt x="4445889" y="6590919"/>
                  </a:cubicBezTo>
                  <a:cubicBezTo>
                    <a:pt x="4445889" y="6590919"/>
                    <a:pt x="4445889" y="6590919"/>
                    <a:pt x="4445889" y="6590919"/>
                  </a:cubicBezTo>
                  <a:cubicBezTo>
                    <a:pt x="4468749" y="6590919"/>
                    <a:pt x="4491609" y="6598539"/>
                    <a:pt x="4499229" y="6621399"/>
                  </a:cubicBezTo>
                  <a:cubicBezTo>
                    <a:pt x="4499229" y="6621399"/>
                    <a:pt x="4499229" y="6621399"/>
                    <a:pt x="4499229" y="6621399"/>
                  </a:cubicBezTo>
                  <a:cubicBezTo>
                    <a:pt x="4499229" y="6636639"/>
                    <a:pt x="4491609" y="6659499"/>
                    <a:pt x="4468749" y="6667119"/>
                  </a:cubicBezTo>
                  <a:cubicBezTo>
                    <a:pt x="4468749" y="6667119"/>
                    <a:pt x="4468749" y="6667119"/>
                    <a:pt x="4468749" y="6667119"/>
                  </a:cubicBezTo>
                  <a:cubicBezTo>
                    <a:pt x="4468749" y="6667119"/>
                    <a:pt x="4461129" y="6667119"/>
                    <a:pt x="4461129" y="6667119"/>
                  </a:cubicBezTo>
                  <a:cubicBezTo>
                    <a:pt x="4461129" y="6667119"/>
                    <a:pt x="4461129" y="6667119"/>
                    <a:pt x="4461129" y="6667119"/>
                  </a:cubicBezTo>
                  <a:cubicBezTo>
                    <a:pt x="4445889" y="6667119"/>
                    <a:pt x="4430649" y="6659499"/>
                    <a:pt x="4423029" y="6644259"/>
                  </a:cubicBezTo>
                  <a:close/>
                  <a:moveTo>
                    <a:pt x="2341118" y="6659626"/>
                  </a:moveTo>
                  <a:cubicBezTo>
                    <a:pt x="2341118" y="6659626"/>
                    <a:pt x="2341118" y="6659626"/>
                    <a:pt x="2341118" y="6659626"/>
                  </a:cubicBezTo>
                  <a:cubicBezTo>
                    <a:pt x="2341118" y="6659626"/>
                    <a:pt x="2341118" y="6659626"/>
                    <a:pt x="2341118" y="6659626"/>
                  </a:cubicBezTo>
                  <a:cubicBezTo>
                    <a:pt x="2318258" y="6652006"/>
                    <a:pt x="2310638" y="6629146"/>
                    <a:pt x="2318258" y="6613906"/>
                  </a:cubicBezTo>
                  <a:cubicBezTo>
                    <a:pt x="2318258" y="6613906"/>
                    <a:pt x="2318258" y="6613906"/>
                    <a:pt x="2318258" y="6613906"/>
                  </a:cubicBezTo>
                  <a:cubicBezTo>
                    <a:pt x="2325878" y="6591046"/>
                    <a:pt x="2348738" y="6583426"/>
                    <a:pt x="2363978" y="6591046"/>
                  </a:cubicBezTo>
                  <a:cubicBezTo>
                    <a:pt x="2363978" y="6591046"/>
                    <a:pt x="2363978" y="6591046"/>
                    <a:pt x="2363978" y="6591046"/>
                  </a:cubicBezTo>
                  <a:cubicBezTo>
                    <a:pt x="2386838" y="6591046"/>
                    <a:pt x="2394458" y="6613906"/>
                    <a:pt x="2386838" y="6636766"/>
                  </a:cubicBezTo>
                  <a:cubicBezTo>
                    <a:pt x="2386838" y="6636766"/>
                    <a:pt x="2386838" y="6636766"/>
                    <a:pt x="2386838" y="6636766"/>
                  </a:cubicBezTo>
                  <a:cubicBezTo>
                    <a:pt x="2386838" y="6652006"/>
                    <a:pt x="2371598" y="6659626"/>
                    <a:pt x="2356358" y="6659626"/>
                  </a:cubicBezTo>
                  <a:cubicBezTo>
                    <a:pt x="2356358" y="6659626"/>
                    <a:pt x="2356358" y="6659626"/>
                    <a:pt x="2356358" y="6659626"/>
                  </a:cubicBezTo>
                  <a:cubicBezTo>
                    <a:pt x="2348738" y="6659626"/>
                    <a:pt x="2348738" y="6659626"/>
                    <a:pt x="2341118" y="6659626"/>
                  </a:cubicBezTo>
                  <a:close/>
                  <a:moveTo>
                    <a:pt x="4628896" y="6568059"/>
                  </a:moveTo>
                  <a:cubicBezTo>
                    <a:pt x="4621276" y="6552819"/>
                    <a:pt x="4628896" y="6529959"/>
                    <a:pt x="4644136" y="6522339"/>
                  </a:cubicBezTo>
                  <a:cubicBezTo>
                    <a:pt x="4644136" y="6522339"/>
                    <a:pt x="4644136" y="6522339"/>
                    <a:pt x="4644136" y="6522339"/>
                  </a:cubicBezTo>
                  <a:cubicBezTo>
                    <a:pt x="4666996" y="6514719"/>
                    <a:pt x="4689856" y="6522339"/>
                    <a:pt x="4697476" y="6545199"/>
                  </a:cubicBezTo>
                  <a:cubicBezTo>
                    <a:pt x="4697476" y="6545199"/>
                    <a:pt x="4697476" y="6545199"/>
                    <a:pt x="4697476" y="6545199"/>
                  </a:cubicBezTo>
                  <a:cubicBezTo>
                    <a:pt x="4705096" y="6560439"/>
                    <a:pt x="4697476" y="6583299"/>
                    <a:pt x="4674616" y="6590919"/>
                  </a:cubicBezTo>
                  <a:cubicBezTo>
                    <a:pt x="4674616" y="6590919"/>
                    <a:pt x="4674616" y="6590919"/>
                    <a:pt x="4674616" y="6590919"/>
                  </a:cubicBezTo>
                  <a:cubicBezTo>
                    <a:pt x="4674616" y="6590919"/>
                    <a:pt x="4666996" y="6598539"/>
                    <a:pt x="4659376" y="6598539"/>
                  </a:cubicBezTo>
                  <a:cubicBezTo>
                    <a:pt x="4659376" y="6598539"/>
                    <a:pt x="4659376" y="6598539"/>
                    <a:pt x="4659376" y="6598539"/>
                  </a:cubicBezTo>
                  <a:cubicBezTo>
                    <a:pt x="4644136" y="6598539"/>
                    <a:pt x="4628896" y="6583299"/>
                    <a:pt x="4628896" y="6568059"/>
                  </a:cubicBezTo>
                  <a:close/>
                  <a:moveTo>
                    <a:pt x="2135251" y="6583299"/>
                  </a:moveTo>
                  <a:cubicBezTo>
                    <a:pt x="2120011" y="6575679"/>
                    <a:pt x="2112391" y="6552819"/>
                    <a:pt x="2120011" y="6537579"/>
                  </a:cubicBezTo>
                  <a:cubicBezTo>
                    <a:pt x="2120011" y="6537579"/>
                    <a:pt x="2120011" y="6537579"/>
                    <a:pt x="2120011" y="6537579"/>
                  </a:cubicBezTo>
                  <a:cubicBezTo>
                    <a:pt x="2127631" y="6514719"/>
                    <a:pt x="2150491" y="6507099"/>
                    <a:pt x="2165731" y="6514719"/>
                  </a:cubicBezTo>
                  <a:cubicBezTo>
                    <a:pt x="2165731" y="6514719"/>
                    <a:pt x="2165731" y="6514719"/>
                    <a:pt x="2165731" y="6514719"/>
                  </a:cubicBezTo>
                  <a:cubicBezTo>
                    <a:pt x="2188591" y="6522339"/>
                    <a:pt x="2196211" y="6545199"/>
                    <a:pt x="2188591" y="6560439"/>
                  </a:cubicBezTo>
                  <a:cubicBezTo>
                    <a:pt x="2188591" y="6560439"/>
                    <a:pt x="2188591" y="6560439"/>
                    <a:pt x="2188591" y="6560439"/>
                  </a:cubicBezTo>
                  <a:cubicBezTo>
                    <a:pt x="2180971" y="6575679"/>
                    <a:pt x="2165731" y="6590919"/>
                    <a:pt x="2150491" y="6590919"/>
                  </a:cubicBezTo>
                  <a:cubicBezTo>
                    <a:pt x="2150491" y="6590919"/>
                    <a:pt x="2150491" y="6590919"/>
                    <a:pt x="2150491" y="6590919"/>
                  </a:cubicBezTo>
                  <a:cubicBezTo>
                    <a:pt x="2150491" y="6590919"/>
                    <a:pt x="2142871" y="6590919"/>
                    <a:pt x="2135251" y="6583299"/>
                  </a:cubicBezTo>
                  <a:close/>
                  <a:moveTo>
                    <a:pt x="4827143" y="6491732"/>
                  </a:moveTo>
                  <a:cubicBezTo>
                    <a:pt x="4811903" y="6468872"/>
                    <a:pt x="4819523" y="6446012"/>
                    <a:pt x="4842383" y="6438265"/>
                  </a:cubicBezTo>
                  <a:cubicBezTo>
                    <a:pt x="4842383" y="6438265"/>
                    <a:pt x="4842383" y="6438265"/>
                    <a:pt x="4842383" y="6438265"/>
                  </a:cubicBezTo>
                  <a:cubicBezTo>
                    <a:pt x="4857623" y="6430645"/>
                    <a:pt x="4880483" y="6438265"/>
                    <a:pt x="4895723" y="6453505"/>
                  </a:cubicBezTo>
                  <a:cubicBezTo>
                    <a:pt x="4895723" y="6453505"/>
                    <a:pt x="4895723" y="6453505"/>
                    <a:pt x="4895723" y="6453505"/>
                  </a:cubicBezTo>
                  <a:cubicBezTo>
                    <a:pt x="4903343" y="6476365"/>
                    <a:pt x="4895723" y="6499225"/>
                    <a:pt x="4872863" y="6506972"/>
                  </a:cubicBezTo>
                  <a:cubicBezTo>
                    <a:pt x="4872863" y="6506972"/>
                    <a:pt x="4872863" y="6506972"/>
                    <a:pt x="4872863" y="6506972"/>
                  </a:cubicBezTo>
                  <a:cubicBezTo>
                    <a:pt x="4872863" y="6506972"/>
                    <a:pt x="4865243" y="6506972"/>
                    <a:pt x="4857623" y="6506972"/>
                  </a:cubicBezTo>
                  <a:cubicBezTo>
                    <a:pt x="4857623" y="6506972"/>
                    <a:pt x="4857623" y="6506972"/>
                    <a:pt x="4857623" y="6506972"/>
                  </a:cubicBezTo>
                  <a:cubicBezTo>
                    <a:pt x="4842383" y="6506972"/>
                    <a:pt x="4827143" y="6499352"/>
                    <a:pt x="4827143" y="6491732"/>
                  </a:cubicBezTo>
                  <a:close/>
                  <a:moveTo>
                    <a:pt x="1936877" y="6499352"/>
                  </a:moveTo>
                  <a:cubicBezTo>
                    <a:pt x="1921637" y="6491732"/>
                    <a:pt x="1914017" y="6468872"/>
                    <a:pt x="1921637" y="6445885"/>
                  </a:cubicBezTo>
                  <a:cubicBezTo>
                    <a:pt x="1921637" y="6445885"/>
                    <a:pt x="1921637" y="6445885"/>
                    <a:pt x="1921637" y="6445885"/>
                  </a:cubicBezTo>
                  <a:cubicBezTo>
                    <a:pt x="1929257" y="6430645"/>
                    <a:pt x="1952117" y="6423025"/>
                    <a:pt x="1974977" y="6430645"/>
                  </a:cubicBezTo>
                  <a:cubicBezTo>
                    <a:pt x="1974977" y="6430645"/>
                    <a:pt x="1974977" y="6430645"/>
                    <a:pt x="1974977" y="6430645"/>
                  </a:cubicBezTo>
                  <a:cubicBezTo>
                    <a:pt x="1990217" y="6438265"/>
                    <a:pt x="1997837" y="6461125"/>
                    <a:pt x="1990217" y="6476365"/>
                  </a:cubicBezTo>
                  <a:cubicBezTo>
                    <a:pt x="1990217" y="6476365"/>
                    <a:pt x="1990217" y="6476365"/>
                    <a:pt x="1990217" y="6476365"/>
                  </a:cubicBezTo>
                  <a:cubicBezTo>
                    <a:pt x="1982597" y="6491605"/>
                    <a:pt x="1967357" y="6499225"/>
                    <a:pt x="1959737" y="6499225"/>
                  </a:cubicBezTo>
                  <a:cubicBezTo>
                    <a:pt x="1959737" y="6499225"/>
                    <a:pt x="1959737" y="6499225"/>
                    <a:pt x="1959737" y="6499225"/>
                  </a:cubicBezTo>
                  <a:cubicBezTo>
                    <a:pt x="1952117" y="6499225"/>
                    <a:pt x="1944497" y="6499225"/>
                    <a:pt x="1936877" y="6499225"/>
                  </a:cubicBezTo>
                  <a:close/>
                  <a:moveTo>
                    <a:pt x="5017770" y="6392545"/>
                  </a:moveTo>
                  <a:cubicBezTo>
                    <a:pt x="5002530" y="6377305"/>
                    <a:pt x="5010150" y="6354445"/>
                    <a:pt x="5033010" y="6339078"/>
                  </a:cubicBezTo>
                  <a:cubicBezTo>
                    <a:pt x="5033010" y="6339078"/>
                    <a:pt x="5033010" y="6339078"/>
                    <a:pt x="5033010" y="6339078"/>
                  </a:cubicBezTo>
                  <a:cubicBezTo>
                    <a:pt x="5048250" y="6331458"/>
                    <a:pt x="5071110" y="6339078"/>
                    <a:pt x="5078730" y="6354318"/>
                  </a:cubicBezTo>
                  <a:cubicBezTo>
                    <a:pt x="5078730" y="6354318"/>
                    <a:pt x="5078730" y="6354318"/>
                    <a:pt x="5078730" y="6354318"/>
                  </a:cubicBezTo>
                  <a:cubicBezTo>
                    <a:pt x="5093970" y="6377178"/>
                    <a:pt x="5086350" y="6400038"/>
                    <a:pt x="5063490" y="6407785"/>
                  </a:cubicBezTo>
                  <a:cubicBezTo>
                    <a:pt x="5063490" y="6407785"/>
                    <a:pt x="5063490" y="6407785"/>
                    <a:pt x="5063490" y="6407785"/>
                  </a:cubicBezTo>
                  <a:cubicBezTo>
                    <a:pt x="5063490" y="6407785"/>
                    <a:pt x="5055870" y="6415405"/>
                    <a:pt x="5048250" y="6415405"/>
                  </a:cubicBezTo>
                  <a:cubicBezTo>
                    <a:pt x="5048250" y="6415405"/>
                    <a:pt x="5048250" y="6415405"/>
                    <a:pt x="5048250" y="6415405"/>
                  </a:cubicBezTo>
                  <a:cubicBezTo>
                    <a:pt x="5033010" y="6415405"/>
                    <a:pt x="5025390" y="6407785"/>
                    <a:pt x="5017770" y="6392545"/>
                  </a:cubicBezTo>
                  <a:close/>
                  <a:moveTo>
                    <a:pt x="1746250" y="6400165"/>
                  </a:moveTo>
                  <a:cubicBezTo>
                    <a:pt x="1731010" y="6384925"/>
                    <a:pt x="1723390" y="6362065"/>
                    <a:pt x="1731010" y="6346698"/>
                  </a:cubicBezTo>
                  <a:cubicBezTo>
                    <a:pt x="1731010" y="6346698"/>
                    <a:pt x="1731010" y="6346698"/>
                    <a:pt x="1731010" y="6346698"/>
                  </a:cubicBezTo>
                  <a:cubicBezTo>
                    <a:pt x="1746250" y="6323838"/>
                    <a:pt x="1769110" y="6323838"/>
                    <a:pt x="1784350" y="6331458"/>
                  </a:cubicBezTo>
                  <a:cubicBezTo>
                    <a:pt x="1784350" y="6331458"/>
                    <a:pt x="1784350" y="6331458"/>
                    <a:pt x="1784350" y="6331458"/>
                  </a:cubicBezTo>
                  <a:cubicBezTo>
                    <a:pt x="1807210" y="6339078"/>
                    <a:pt x="1807210" y="6361938"/>
                    <a:pt x="1799590" y="6384925"/>
                  </a:cubicBezTo>
                  <a:cubicBezTo>
                    <a:pt x="1799590" y="6384925"/>
                    <a:pt x="1799590" y="6384925"/>
                    <a:pt x="1799590" y="6384925"/>
                  </a:cubicBezTo>
                  <a:cubicBezTo>
                    <a:pt x="1791970" y="6392545"/>
                    <a:pt x="1776730" y="6400165"/>
                    <a:pt x="1769110" y="6400165"/>
                  </a:cubicBezTo>
                  <a:cubicBezTo>
                    <a:pt x="1769110" y="6400165"/>
                    <a:pt x="1769110" y="6400165"/>
                    <a:pt x="1769110" y="6400165"/>
                  </a:cubicBezTo>
                  <a:cubicBezTo>
                    <a:pt x="1761490" y="6400165"/>
                    <a:pt x="1753870" y="6400165"/>
                    <a:pt x="1746250" y="6400165"/>
                  </a:cubicBezTo>
                  <a:close/>
                  <a:moveTo>
                    <a:pt x="5200777" y="6285738"/>
                  </a:moveTo>
                  <a:cubicBezTo>
                    <a:pt x="5185537" y="6270498"/>
                    <a:pt x="5193157" y="6247638"/>
                    <a:pt x="5208397" y="6232271"/>
                  </a:cubicBezTo>
                  <a:cubicBezTo>
                    <a:pt x="5208397" y="6232271"/>
                    <a:pt x="5208397" y="6232271"/>
                    <a:pt x="5208397" y="6232271"/>
                  </a:cubicBezTo>
                  <a:cubicBezTo>
                    <a:pt x="5231257" y="6224651"/>
                    <a:pt x="5254117" y="6224651"/>
                    <a:pt x="5261737" y="6247511"/>
                  </a:cubicBezTo>
                  <a:cubicBezTo>
                    <a:pt x="5261737" y="6247511"/>
                    <a:pt x="5261737" y="6247511"/>
                    <a:pt x="5261737" y="6247511"/>
                  </a:cubicBezTo>
                  <a:cubicBezTo>
                    <a:pt x="5276977" y="6262751"/>
                    <a:pt x="5269357" y="6285611"/>
                    <a:pt x="5254117" y="6293231"/>
                  </a:cubicBezTo>
                  <a:cubicBezTo>
                    <a:pt x="5254117" y="6293231"/>
                    <a:pt x="5254117" y="6293231"/>
                    <a:pt x="5254117" y="6293231"/>
                  </a:cubicBezTo>
                  <a:cubicBezTo>
                    <a:pt x="5246497" y="6300851"/>
                    <a:pt x="5238877" y="6300851"/>
                    <a:pt x="5231257" y="6300851"/>
                  </a:cubicBezTo>
                  <a:cubicBezTo>
                    <a:pt x="5231257" y="6300851"/>
                    <a:pt x="5231257" y="6300851"/>
                    <a:pt x="5231257" y="6300851"/>
                  </a:cubicBezTo>
                  <a:cubicBezTo>
                    <a:pt x="5223637" y="6300851"/>
                    <a:pt x="5208397" y="6293231"/>
                    <a:pt x="5200777" y="6285611"/>
                  </a:cubicBezTo>
                  <a:close/>
                  <a:moveTo>
                    <a:pt x="1563243" y="6285738"/>
                  </a:moveTo>
                  <a:cubicBezTo>
                    <a:pt x="1563243" y="6285738"/>
                    <a:pt x="1563243" y="6285738"/>
                    <a:pt x="1563243" y="6285738"/>
                  </a:cubicBezTo>
                  <a:cubicBezTo>
                    <a:pt x="1563243" y="6285738"/>
                    <a:pt x="1563243" y="6285738"/>
                    <a:pt x="1563243" y="6285738"/>
                  </a:cubicBezTo>
                  <a:cubicBezTo>
                    <a:pt x="1548003" y="6270498"/>
                    <a:pt x="1540383" y="6247638"/>
                    <a:pt x="1548003" y="6232271"/>
                  </a:cubicBezTo>
                  <a:cubicBezTo>
                    <a:pt x="1548003" y="6232271"/>
                    <a:pt x="1548003" y="6232271"/>
                    <a:pt x="1548003" y="6232271"/>
                  </a:cubicBezTo>
                  <a:cubicBezTo>
                    <a:pt x="1563243" y="6217031"/>
                    <a:pt x="1586103" y="6209411"/>
                    <a:pt x="1601343" y="6224651"/>
                  </a:cubicBezTo>
                  <a:cubicBezTo>
                    <a:pt x="1601343" y="6224651"/>
                    <a:pt x="1601343" y="6224651"/>
                    <a:pt x="1601343" y="6224651"/>
                  </a:cubicBezTo>
                  <a:cubicBezTo>
                    <a:pt x="1624203" y="6232271"/>
                    <a:pt x="1624203" y="6255131"/>
                    <a:pt x="1616583" y="6278118"/>
                  </a:cubicBezTo>
                  <a:cubicBezTo>
                    <a:pt x="1616583" y="6278118"/>
                    <a:pt x="1616583" y="6278118"/>
                    <a:pt x="1616583" y="6278118"/>
                  </a:cubicBezTo>
                  <a:cubicBezTo>
                    <a:pt x="1608963" y="6285738"/>
                    <a:pt x="1593723" y="6293358"/>
                    <a:pt x="1586103" y="6293358"/>
                  </a:cubicBezTo>
                  <a:cubicBezTo>
                    <a:pt x="1586103" y="6293358"/>
                    <a:pt x="1586103" y="6293358"/>
                    <a:pt x="1586103" y="6293358"/>
                  </a:cubicBezTo>
                  <a:cubicBezTo>
                    <a:pt x="1578483" y="6293358"/>
                    <a:pt x="1570863" y="6293358"/>
                    <a:pt x="1563243" y="6285738"/>
                  </a:cubicBezTo>
                  <a:close/>
                  <a:moveTo>
                    <a:pt x="5376164" y="6163691"/>
                  </a:moveTo>
                  <a:cubicBezTo>
                    <a:pt x="5368544" y="6148451"/>
                    <a:pt x="5368544" y="6125591"/>
                    <a:pt x="5383784" y="6110224"/>
                  </a:cubicBezTo>
                  <a:cubicBezTo>
                    <a:pt x="5383784" y="6110224"/>
                    <a:pt x="5383784" y="6110224"/>
                    <a:pt x="5383784" y="6110224"/>
                  </a:cubicBezTo>
                  <a:cubicBezTo>
                    <a:pt x="5406644" y="6102604"/>
                    <a:pt x="5429504" y="6102604"/>
                    <a:pt x="5437124" y="6117844"/>
                  </a:cubicBezTo>
                  <a:cubicBezTo>
                    <a:pt x="5437124" y="6117844"/>
                    <a:pt x="5437124" y="6117844"/>
                    <a:pt x="5437124" y="6117844"/>
                  </a:cubicBezTo>
                  <a:cubicBezTo>
                    <a:pt x="5452364" y="6140704"/>
                    <a:pt x="5452364" y="6163564"/>
                    <a:pt x="5429504" y="6171311"/>
                  </a:cubicBezTo>
                  <a:cubicBezTo>
                    <a:pt x="5429504" y="6171311"/>
                    <a:pt x="5429504" y="6171311"/>
                    <a:pt x="5429504" y="6171311"/>
                  </a:cubicBezTo>
                  <a:cubicBezTo>
                    <a:pt x="5421884" y="6178931"/>
                    <a:pt x="5414264" y="6178931"/>
                    <a:pt x="5406644" y="6178931"/>
                  </a:cubicBezTo>
                  <a:cubicBezTo>
                    <a:pt x="5406644" y="6178931"/>
                    <a:pt x="5406644" y="6178931"/>
                    <a:pt x="5406644" y="6178931"/>
                  </a:cubicBezTo>
                  <a:cubicBezTo>
                    <a:pt x="5399024" y="6178931"/>
                    <a:pt x="5383784" y="6178931"/>
                    <a:pt x="5376164" y="6163691"/>
                  </a:cubicBezTo>
                  <a:close/>
                  <a:moveTo>
                    <a:pt x="1387856" y="6163691"/>
                  </a:moveTo>
                  <a:cubicBezTo>
                    <a:pt x="1387856" y="6163691"/>
                    <a:pt x="1387856" y="6163691"/>
                    <a:pt x="1387856" y="6163691"/>
                  </a:cubicBezTo>
                  <a:cubicBezTo>
                    <a:pt x="1387856" y="6163691"/>
                    <a:pt x="1387856" y="6163691"/>
                    <a:pt x="1387856" y="6163691"/>
                  </a:cubicBezTo>
                  <a:cubicBezTo>
                    <a:pt x="1364996" y="6148451"/>
                    <a:pt x="1364996" y="6125591"/>
                    <a:pt x="1380236" y="6110224"/>
                  </a:cubicBezTo>
                  <a:cubicBezTo>
                    <a:pt x="1380236" y="6110224"/>
                    <a:pt x="1380236" y="6110224"/>
                    <a:pt x="1380236" y="6110224"/>
                  </a:cubicBezTo>
                  <a:cubicBezTo>
                    <a:pt x="1387856" y="6094984"/>
                    <a:pt x="1410716" y="6087364"/>
                    <a:pt x="1425956" y="6102604"/>
                  </a:cubicBezTo>
                  <a:cubicBezTo>
                    <a:pt x="1425956" y="6102604"/>
                    <a:pt x="1425956" y="6102604"/>
                    <a:pt x="1425956" y="6102604"/>
                  </a:cubicBezTo>
                  <a:cubicBezTo>
                    <a:pt x="1448816" y="6110224"/>
                    <a:pt x="1448816" y="6140704"/>
                    <a:pt x="1441196" y="6156071"/>
                  </a:cubicBezTo>
                  <a:cubicBezTo>
                    <a:pt x="1441196" y="6156071"/>
                    <a:pt x="1441196" y="6156071"/>
                    <a:pt x="1441196" y="6156071"/>
                  </a:cubicBezTo>
                  <a:cubicBezTo>
                    <a:pt x="1433576" y="6163691"/>
                    <a:pt x="1418336" y="6171311"/>
                    <a:pt x="1410716" y="6171311"/>
                  </a:cubicBezTo>
                  <a:cubicBezTo>
                    <a:pt x="1410716" y="6171311"/>
                    <a:pt x="1410716" y="6171311"/>
                    <a:pt x="1410716" y="6171311"/>
                  </a:cubicBezTo>
                  <a:cubicBezTo>
                    <a:pt x="1395476" y="6171311"/>
                    <a:pt x="1387856" y="6163691"/>
                    <a:pt x="1387856" y="6163691"/>
                  </a:cubicBezTo>
                  <a:close/>
                  <a:moveTo>
                    <a:pt x="5551551" y="6034024"/>
                  </a:moveTo>
                  <a:cubicBezTo>
                    <a:pt x="5536311" y="6018784"/>
                    <a:pt x="5536311" y="5995924"/>
                    <a:pt x="5551551" y="5980557"/>
                  </a:cubicBezTo>
                  <a:cubicBezTo>
                    <a:pt x="5551551" y="5980557"/>
                    <a:pt x="5551551" y="5980557"/>
                    <a:pt x="5551551" y="5980557"/>
                  </a:cubicBezTo>
                  <a:cubicBezTo>
                    <a:pt x="5566791" y="5965317"/>
                    <a:pt x="5597271" y="5972937"/>
                    <a:pt x="5604891" y="5988177"/>
                  </a:cubicBezTo>
                  <a:cubicBezTo>
                    <a:pt x="5604891" y="5988177"/>
                    <a:pt x="5604891" y="5988177"/>
                    <a:pt x="5604891" y="5988177"/>
                  </a:cubicBezTo>
                  <a:cubicBezTo>
                    <a:pt x="5620131" y="6003417"/>
                    <a:pt x="5620131" y="6026277"/>
                    <a:pt x="5604891" y="6041644"/>
                  </a:cubicBezTo>
                  <a:cubicBezTo>
                    <a:pt x="5604891" y="6041644"/>
                    <a:pt x="5604891" y="6041644"/>
                    <a:pt x="5604891" y="6041644"/>
                  </a:cubicBezTo>
                  <a:cubicBezTo>
                    <a:pt x="5597271" y="6049264"/>
                    <a:pt x="5589651" y="6049264"/>
                    <a:pt x="5574411" y="6049264"/>
                  </a:cubicBezTo>
                  <a:cubicBezTo>
                    <a:pt x="5574411" y="6049264"/>
                    <a:pt x="5574411" y="6049264"/>
                    <a:pt x="5574411" y="6049264"/>
                  </a:cubicBezTo>
                  <a:cubicBezTo>
                    <a:pt x="5566791" y="6049264"/>
                    <a:pt x="5559171" y="6041644"/>
                    <a:pt x="5551551" y="6034024"/>
                  </a:cubicBezTo>
                  <a:close/>
                  <a:moveTo>
                    <a:pt x="1212469" y="6026404"/>
                  </a:moveTo>
                  <a:cubicBezTo>
                    <a:pt x="1212469" y="6026404"/>
                    <a:pt x="1212469" y="6026404"/>
                    <a:pt x="1212469" y="6026404"/>
                  </a:cubicBezTo>
                  <a:cubicBezTo>
                    <a:pt x="1212469" y="6026404"/>
                    <a:pt x="1212469" y="6026404"/>
                    <a:pt x="1212469" y="6026404"/>
                  </a:cubicBezTo>
                  <a:cubicBezTo>
                    <a:pt x="1197229" y="6011164"/>
                    <a:pt x="1197229" y="5988304"/>
                    <a:pt x="1212469" y="5972937"/>
                  </a:cubicBezTo>
                  <a:cubicBezTo>
                    <a:pt x="1212469" y="5972937"/>
                    <a:pt x="1212469" y="5972937"/>
                    <a:pt x="1212469" y="5972937"/>
                  </a:cubicBezTo>
                  <a:cubicBezTo>
                    <a:pt x="1220089" y="5957697"/>
                    <a:pt x="1250569" y="5957697"/>
                    <a:pt x="1265809" y="5972937"/>
                  </a:cubicBezTo>
                  <a:cubicBezTo>
                    <a:pt x="1265809" y="5972937"/>
                    <a:pt x="1265809" y="5972937"/>
                    <a:pt x="1265809" y="5972937"/>
                  </a:cubicBezTo>
                  <a:cubicBezTo>
                    <a:pt x="1281049" y="5980557"/>
                    <a:pt x="1281049" y="6003417"/>
                    <a:pt x="1265809" y="6026404"/>
                  </a:cubicBezTo>
                  <a:cubicBezTo>
                    <a:pt x="1265809" y="6026404"/>
                    <a:pt x="1265809" y="6026404"/>
                    <a:pt x="1265809" y="6026404"/>
                  </a:cubicBezTo>
                  <a:cubicBezTo>
                    <a:pt x="1258189" y="6034024"/>
                    <a:pt x="1250569" y="6034024"/>
                    <a:pt x="1235329" y="6034024"/>
                  </a:cubicBezTo>
                  <a:cubicBezTo>
                    <a:pt x="1235329" y="6034024"/>
                    <a:pt x="1235329" y="6034024"/>
                    <a:pt x="1235329" y="6034024"/>
                  </a:cubicBezTo>
                  <a:cubicBezTo>
                    <a:pt x="1227709" y="6034024"/>
                    <a:pt x="1220089" y="6034024"/>
                    <a:pt x="1212469" y="6026404"/>
                  </a:cubicBezTo>
                  <a:close/>
                  <a:moveTo>
                    <a:pt x="5711698" y="5896737"/>
                  </a:moveTo>
                  <a:cubicBezTo>
                    <a:pt x="5696458" y="5881497"/>
                    <a:pt x="5696458" y="5858637"/>
                    <a:pt x="5711698" y="5843270"/>
                  </a:cubicBezTo>
                  <a:cubicBezTo>
                    <a:pt x="5711698" y="5843270"/>
                    <a:pt x="5711698" y="5843270"/>
                    <a:pt x="5711698" y="5843270"/>
                  </a:cubicBezTo>
                  <a:cubicBezTo>
                    <a:pt x="5726938" y="5828030"/>
                    <a:pt x="5749798" y="5828030"/>
                    <a:pt x="5765038" y="5843270"/>
                  </a:cubicBezTo>
                  <a:cubicBezTo>
                    <a:pt x="5765038" y="5843270"/>
                    <a:pt x="5765038" y="5843270"/>
                    <a:pt x="5765038" y="5843270"/>
                  </a:cubicBezTo>
                  <a:cubicBezTo>
                    <a:pt x="5780278" y="5858510"/>
                    <a:pt x="5780278" y="5881370"/>
                    <a:pt x="5765038" y="5896737"/>
                  </a:cubicBezTo>
                  <a:cubicBezTo>
                    <a:pt x="5765038" y="5896737"/>
                    <a:pt x="5765038" y="5896737"/>
                    <a:pt x="5765038" y="5896737"/>
                  </a:cubicBezTo>
                  <a:cubicBezTo>
                    <a:pt x="5757418" y="5904357"/>
                    <a:pt x="5749798" y="5904357"/>
                    <a:pt x="5734558" y="5904357"/>
                  </a:cubicBezTo>
                  <a:cubicBezTo>
                    <a:pt x="5734558" y="5904357"/>
                    <a:pt x="5734558" y="5904357"/>
                    <a:pt x="5734558" y="5904357"/>
                  </a:cubicBezTo>
                  <a:cubicBezTo>
                    <a:pt x="5726938" y="5904357"/>
                    <a:pt x="5719318" y="5904357"/>
                    <a:pt x="5711698" y="5896737"/>
                  </a:cubicBezTo>
                  <a:close/>
                  <a:moveTo>
                    <a:pt x="1052322" y="5881497"/>
                  </a:moveTo>
                  <a:cubicBezTo>
                    <a:pt x="1037082" y="5866257"/>
                    <a:pt x="1037082" y="5843397"/>
                    <a:pt x="1052322" y="5828030"/>
                  </a:cubicBezTo>
                  <a:cubicBezTo>
                    <a:pt x="1052322" y="5828030"/>
                    <a:pt x="1052322" y="5828030"/>
                    <a:pt x="1052322" y="5828030"/>
                  </a:cubicBezTo>
                  <a:cubicBezTo>
                    <a:pt x="1067562" y="5812790"/>
                    <a:pt x="1090422" y="5812790"/>
                    <a:pt x="1105662" y="5828030"/>
                  </a:cubicBezTo>
                  <a:cubicBezTo>
                    <a:pt x="1105662" y="5828030"/>
                    <a:pt x="1105662" y="5828030"/>
                    <a:pt x="1105662" y="5828030"/>
                  </a:cubicBezTo>
                  <a:cubicBezTo>
                    <a:pt x="1120902" y="5843270"/>
                    <a:pt x="1120902" y="5866130"/>
                    <a:pt x="1105662" y="5881497"/>
                  </a:cubicBezTo>
                  <a:cubicBezTo>
                    <a:pt x="1105662" y="5881497"/>
                    <a:pt x="1105662" y="5881497"/>
                    <a:pt x="1105662" y="5881497"/>
                  </a:cubicBezTo>
                  <a:cubicBezTo>
                    <a:pt x="1098042" y="5889117"/>
                    <a:pt x="1090422" y="5896737"/>
                    <a:pt x="1082802" y="5896737"/>
                  </a:cubicBezTo>
                  <a:cubicBezTo>
                    <a:pt x="1082802" y="5896737"/>
                    <a:pt x="1082802" y="5896737"/>
                    <a:pt x="1082802" y="5896737"/>
                  </a:cubicBezTo>
                  <a:cubicBezTo>
                    <a:pt x="1067562" y="5896737"/>
                    <a:pt x="1059942" y="5889117"/>
                    <a:pt x="1052322" y="5881497"/>
                  </a:cubicBezTo>
                  <a:close/>
                  <a:moveTo>
                    <a:pt x="5864225" y="5744210"/>
                  </a:moveTo>
                  <a:cubicBezTo>
                    <a:pt x="5848985" y="5728970"/>
                    <a:pt x="5848985" y="5706110"/>
                    <a:pt x="5864225" y="5690743"/>
                  </a:cubicBezTo>
                  <a:cubicBezTo>
                    <a:pt x="5864225" y="5690743"/>
                    <a:pt x="5864225" y="5690743"/>
                    <a:pt x="5864225" y="5690743"/>
                  </a:cubicBezTo>
                  <a:cubicBezTo>
                    <a:pt x="5871845" y="5675503"/>
                    <a:pt x="5902325" y="5675503"/>
                    <a:pt x="5917565" y="5690743"/>
                  </a:cubicBezTo>
                  <a:cubicBezTo>
                    <a:pt x="5917565" y="5690743"/>
                    <a:pt x="5917565" y="5690743"/>
                    <a:pt x="5917565" y="5690743"/>
                  </a:cubicBezTo>
                  <a:cubicBezTo>
                    <a:pt x="5932805" y="5705983"/>
                    <a:pt x="5932805" y="5728843"/>
                    <a:pt x="5917565" y="5744210"/>
                  </a:cubicBezTo>
                  <a:cubicBezTo>
                    <a:pt x="5917565" y="5744210"/>
                    <a:pt x="5917565" y="5744210"/>
                    <a:pt x="5917565" y="5744210"/>
                  </a:cubicBezTo>
                  <a:cubicBezTo>
                    <a:pt x="5909945" y="5751830"/>
                    <a:pt x="5902325" y="5751830"/>
                    <a:pt x="5887085" y="5751830"/>
                  </a:cubicBezTo>
                  <a:cubicBezTo>
                    <a:pt x="5887085" y="5751830"/>
                    <a:pt x="5887085" y="5751830"/>
                    <a:pt x="5887085" y="5751830"/>
                  </a:cubicBezTo>
                  <a:cubicBezTo>
                    <a:pt x="5879465" y="5751830"/>
                    <a:pt x="5871845" y="5751830"/>
                    <a:pt x="5864225" y="5744210"/>
                  </a:cubicBezTo>
                  <a:close/>
                  <a:moveTo>
                    <a:pt x="899795" y="5728970"/>
                  </a:moveTo>
                  <a:cubicBezTo>
                    <a:pt x="899795" y="5728970"/>
                    <a:pt x="899795" y="5728970"/>
                    <a:pt x="899795" y="5728970"/>
                  </a:cubicBezTo>
                  <a:cubicBezTo>
                    <a:pt x="899795" y="5728970"/>
                    <a:pt x="899795" y="5728970"/>
                    <a:pt x="899795" y="5728970"/>
                  </a:cubicBezTo>
                  <a:cubicBezTo>
                    <a:pt x="884555" y="5713730"/>
                    <a:pt x="892175" y="5690870"/>
                    <a:pt x="907415" y="5675503"/>
                  </a:cubicBezTo>
                  <a:cubicBezTo>
                    <a:pt x="907415" y="5675503"/>
                    <a:pt x="907415" y="5675503"/>
                    <a:pt x="907415" y="5675503"/>
                  </a:cubicBezTo>
                  <a:cubicBezTo>
                    <a:pt x="922655" y="5660263"/>
                    <a:pt x="945515" y="5660263"/>
                    <a:pt x="960755" y="5675503"/>
                  </a:cubicBezTo>
                  <a:cubicBezTo>
                    <a:pt x="960755" y="5675503"/>
                    <a:pt x="960755" y="5675503"/>
                    <a:pt x="960755" y="5675503"/>
                  </a:cubicBezTo>
                  <a:cubicBezTo>
                    <a:pt x="975995" y="5690743"/>
                    <a:pt x="968375" y="5713603"/>
                    <a:pt x="953135" y="5728970"/>
                  </a:cubicBezTo>
                  <a:cubicBezTo>
                    <a:pt x="953135" y="5728970"/>
                    <a:pt x="953135" y="5728970"/>
                    <a:pt x="953135" y="5728970"/>
                  </a:cubicBezTo>
                  <a:cubicBezTo>
                    <a:pt x="945515" y="5736590"/>
                    <a:pt x="937895" y="5736590"/>
                    <a:pt x="930275" y="5736590"/>
                  </a:cubicBezTo>
                  <a:cubicBezTo>
                    <a:pt x="930275" y="5736590"/>
                    <a:pt x="930275" y="5736590"/>
                    <a:pt x="930275" y="5736590"/>
                  </a:cubicBezTo>
                  <a:cubicBezTo>
                    <a:pt x="922655" y="5736590"/>
                    <a:pt x="907415" y="5736590"/>
                    <a:pt x="899795" y="5728970"/>
                  </a:cubicBezTo>
                  <a:close/>
                  <a:moveTo>
                    <a:pt x="6009132" y="5584063"/>
                  </a:moveTo>
                  <a:cubicBezTo>
                    <a:pt x="5986272" y="5568823"/>
                    <a:pt x="5986272" y="5545963"/>
                    <a:pt x="6001512" y="5530596"/>
                  </a:cubicBezTo>
                  <a:cubicBezTo>
                    <a:pt x="6001512" y="5530596"/>
                    <a:pt x="6001512" y="5530596"/>
                    <a:pt x="6001512" y="5530596"/>
                  </a:cubicBezTo>
                  <a:cubicBezTo>
                    <a:pt x="6016752" y="5515356"/>
                    <a:pt x="6039612" y="5515356"/>
                    <a:pt x="6054852" y="5522976"/>
                  </a:cubicBezTo>
                  <a:cubicBezTo>
                    <a:pt x="6054852" y="5522976"/>
                    <a:pt x="6054852" y="5522976"/>
                    <a:pt x="6054852" y="5522976"/>
                  </a:cubicBezTo>
                  <a:cubicBezTo>
                    <a:pt x="6070092" y="5538216"/>
                    <a:pt x="6070092" y="5561076"/>
                    <a:pt x="6062472" y="5576443"/>
                  </a:cubicBezTo>
                  <a:cubicBezTo>
                    <a:pt x="6062472" y="5576443"/>
                    <a:pt x="6062472" y="5576443"/>
                    <a:pt x="6062472" y="5576443"/>
                  </a:cubicBezTo>
                  <a:cubicBezTo>
                    <a:pt x="6054852" y="5591683"/>
                    <a:pt x="6039612" y="5591683"/>
                    <a:pt x="6031992" y="5591683"/>
                  </a:cubicBezTo>
                  <a:cubicBezTo>
                    <a:pt x="6031992" y="5591683"/>
                    <a:pt x="6031992" y="5591683"/>
                    <a:pt x="6031992" y="5591683"/>
                  </a:cubicBezTo>
                  <a:cubicBezTo>
                    <a:pt x="6024372" y="5591683"/>
                    <a:pt x="6009132" y="5591683"/>
                    <a:pt x="6009132" y="5584063"/>
                  </a:cubicBezTo>
                  <a:close/>
                  <a:moveTo>
                    <a:pt x="762508" y="5561203"/>
                  </a:moveTo>
                  <a:cubicBezTo>
                    <a:pt x="762508" y="5561203"/>
                    <a:pt x="762508" y="5561203"/>
                    <a:pt x="762508" y="5561203"/>
                  </a:cubicBezTo>
                  <a:cubicBezTo>
                    <a:pt x="762508" y="5561203"/>
                    <a:pt x="762508" y="5561203"/>
                    <a:pt x="762508" y="5561203"/>
                  </a:cubicBezTo>
                  <a:cubicBezTo>
                    <a:pt x="747268" y="5545963"/>
                    <a:pt x="747268" y="5523103"/>
                    <a:pt x="762508" y="5507736"/>
                  </a:cubicBezTo>
                  <a:cubicBezTo>
                    <a:pt x="762508" y="5507736"/>
                    <a:pt x="762508" y="5507736"/>
                    <a:pt x="762508" y="5507736"/>
                  </a:cubicBezTo>
                  <a:cubicBezTo>
                    <a:pt x="785368" y="5500116"/>
                    <a:pt x="808228" y="5500116"/>
                    <a:pt x="823468" y="5515356"/>
                  </a:cubicBezTo>
                  <a:cubicBezTo>
                    <a:pt x="823468" y="5515356"/>
                    <a:pt x="823468" y="5515356"/>
                    <a:pt x="823468" y="5515356"/>
                  </a:cubicBezTo>
                  <a:cubicBezTo>
                    <a:pt x="831088" y="5530596"/>
                    <a:pt x="831088" y="5553456"/>
                    <a:pt x="815848" y="5568823"/>
                  </a:cubicBezTo>
                  <a:cubicBezTo>
                    <a:pt x="815848" y="5568823"/>
                    <a:pt x="815848" y="5568823"/>
                    <a:pt x="815848" y="5568823"/>
                  </a:cubicBezTo>
                  <a:cubicBezTo>
                    <a:pt x="808228" y="5576443"/>
                    <a:pt x="800608" y="5576443"/>
                    <a:pt x="792988" y="5576443"/>
                  </a:cubicBezTo>
                  <a:cubicBezTo>
                    <a:pt x="792988" y="5576443"/>
                    <a:pt x="792988" y="5576443"/>
                    <a:pt x="792988" y="5576443"/>
                  </a:cubicBezTo>
                  <a:cubicBezTo>
                    <a:pt x="777748" y="5576443"/>
                    <a:pt x="770128" y="5576443"/>
                    <a:pt x="762508" y="5561203"/>
                  </a:cubicBezTo>
                  <a:close/>
                  <a:moveTo>
                    <a:pt x="6138799" y="5416296"/>
                  </a:moveTo>
                  <a:cubicBezTo>
                    <a:pt x="6123559" y="5401056"/>
                    <a:pt x="6115939" y="5378196"/>
                    <a:pt x="6131179" y="5362829"/>
                  </a:cubicBezTo>
                  <a:cubicBezTo>
                    <a:pt x="6131179" y="5362829"/>
                    <a:pt x="6131179" y="5362829"/>
                    <a:pt x="6131179" y="5362829"/>
                  </a:cubicBezTo>
                  <a:cubicBezTo>
                    <a:pt x="6138799" y="5347589"/>
                    <a:pt x="6161659" y="5339969"/>
                    <a:pt x="6184519" y="5355209"/>
                  </a:cubicBezTo>
                  <a:cubicBezTo>
                    <a:pt x="6184519" y="5355209"/>
                    <a:pt x="6184519" y="5355209"/>
                    <a:pt x="6184519" y="5355209"/>
                  </a:cubicBezTo>
                  <a:cubicBezTo>
                    <a:pt x="6199759" y="5370449"/>
                    <a:pt x="6199759" y="5393309"/>
                    <a:pt x="6192139" y="5408676"/>
                  </a:cubicBezTo>
                  <a:cubicBezTo>
                    <a:pt x="6192139" y="5408676"/>
                    <a:pt x="6192139" y="5408676"/>
                    <a:pt x="6192139" y="5408676"/>
                  </a:cubicBezTo>
                  <a:cubicBezTo>
                    <a:pt x="6184519" y="5416296"/>
                    <a:pt x="6169279" y="5423916"/>
                    <a:pt x="6161659" y="5423916"/>
                  </a:cubicBezTo>
                  <a:cubicBezTo>
                    <a:pt x="6161659" y="5423916"/>
                    <a:pt x="6161659" y="5423916"/>
                    <a:pt x="6161659" y="5423916"/>
                  </a:cubicBezTo>
                  <a:cubicBezTo>
                    <a:pt x="6154039" y="5423916"/>
                    <a:pt x="6146419" y="5423916"/>
                    <a:pt x="6138799" y="5416296"/>
                  </a:cubicBezTo>
                  <a:close/>
                  <a:moveTo>
                    <a:pt x="632841" y="5393436"/>
                  </a:moveTo>
                  <a:cubicBezTo>
                    <a:pt x="617601" y="5370576"/>
                    <a:pt x="625221" y="5347716"/>
                    <a:pt x="640461" y="5339969"/>
                  </a:cubicBezTo>
                  <a:cubicBezTo>
                    <a:pt x="640461" y="5339969"/>
                    <a:pt x="640461" y="5339969"/>
                    <a:pt x="640461" y="5339969"/>
                  </a:cubicBezTo>
                  <a:cubicBezTo>
                    <a:pt x="655701" y="5324729"/>
                    <a:pt x="678561" y="5332349"/>
                    <a:pt x="693801" y="5347589"/>
                  </a:cubicBezTo>
                  <a:cubicBezTo>
                    <a:pt x="693801" y="5347589"/>
                    <a:pt x="693801" y="5347589"/>
                    <a:pt x="693801" y="5347589"/>
                  </a:cubicBezTo>
                  <a:cubicBezTo>
                    <a:pt x="701421" y="5362829"/>
                    <a:pt x="701421" y="5385689"/>
                    <a:pt x="686181" y="5401056"/>
                  </a:cubicBezTo>
                  <a:cubicBezTo>
                    <a:pt x="686181" y="5401056"/>
                    <a:pt x="686181" y="5401056"/>
                    <a:pt x="686181" y="5401056"/>
                  </a:cubicBezTo>
                  <a:cubicBezTo>
                    <a:pt x="678561" y="5408676"/>
                    <a:pt x="670941" y="5408676"/>
                    <a:pt x="663321" y="5408676"/>
                  </a:cubicBezTo>
                  <a:cubicBezTo>
                    <a:pt x="663321" y="5408676"/>
                    <a:pt x="663321" y="5408676"/>
                    <a:pt x="663321" y="5408676"/>
                  </a:cubicBezTo>
                  <a:cubicBezTo>
                    <a:pt x="648081" y="5408676"/>
                    <a:pt x="640461" y="5401056"/>
                    <a:pt x="632841" y="5393436"/>
                  </a:cubicBezTo>
                  <a:close/>
                  <a:moveTo>
                    <a:pt x="6260719" y="5240909"/>
                  </a:moveTo>
                  <a:cubicBezTo>
                    <a:pt x="6237859" y="5225669"/>
                    <a:pt x="6237859" y="5202809"/>
                    <a:pt x="6245479" y="5187442"/>
                  </a:cubicBezTo>
                  <a:cubicBezTo>
                    <a:pt x="6245479" y="5187442"/>
                    <a:pt x="6245479" y="5187442"/>
                    <a:pt x="6245479" y="5187442"/>
                  </a:cubicBezTo>
                  <a:cubicBezTo>
                    <a:pt x="6260719" y="5172202"/>
                    <a:pt x="6283579" y="5164582"/>
                    <a:pt x="6298819" y="5172202"/>
                  </a:cubicBezTo>
                  <a:cubicBezTo>
                    <a:pt x="6298819" y="5172202"/>
                    <a:pt x="6298819" y="5172202"/>
                    <a:pt x="6298819" y="5172202"/>
                  </a:cubicBezTo>
                  <a:cubicBezTo>
                    <a:pt x="6314059" y="5187442"/>
                    <a:pt x="6321679" y="5210302"/>
                    <a:pt x="6314059" y="5225669"/>
                  </a:cubicBezTo>
                  <a:cubicBezTo>
                    <a:pt x="6314059" y="5225669"/>
                    <a:pt x="6314059" y="5225669"/>
                    <a:pt x="6314059" y="5225669"/>
                  </a:cubicBezTo>
                  <a:cubicBezTo>
                    <a:pt x="6306439" y="5240909"/>
                    <a:pt x="6291199" y="5248529"/>
                    <a:pt x="6275959" y="5248529"/>
                  </a:cubicBezTo>
                  <a:cubicBezTo>
                    <a:pt x="6275959" y="5248529"/>
                    <a:pt x="6275959" y="5248529"/>
                    <a:pt x="6275959" y="5248529"/>
                  </a:cubicBezTo>
                  <a:cubicBezTo>
                    <a:pt x="6275959" y="5248529"/>
                    <a:pt x="6268339" y="5240909"/>
                    <a:pt x="6260719" y="5240909"/>
                  </a:cubicBezTo>
                  <a:close/>
                  <a:moveTo>
                    <a:pt x="510794" y="5210429"/>
                  </a:moveTo>
                  <a:cubicBezTo>
                    <a:pt x="510794" y="5210429"/>
                    <a:pt x="510794" y="5210429"/>
                    <a:pt x="510794" y="5210429"/>
                  </a:cubicBezTo>
                  <a:cubicBezTo>
                    <a:pt x="510794" y="5210429"/>
                    <a:pt x="510794" y="5210429"/>
                    <a:pt x="510794" y="5210429"/>
                  </a:cubicBezTo>
                  <a:cubicBezTo>
                    <a:pt x="495554" y="5195189"/>
                    <a:pt x="503174" y="5172329"/>
                    <a:pt x="526034" y="5156962"/>
                  </a:cubicBezTo>
                  <a:cubicBezTo>
                    <a:pt x="526034" y="5156962"/>
                    <a:pt x="526034" y="5156962"/>
                    <a:pt x="526034" y="5156962"/>
                  </a:cubicBezTo>
                  <a:cubicBezTo>
                    <a:pt x="541274" y="5149342"/>
                    <a:pt x="564134" y="5149342"/>
                    <a:pt x="571754" y="5172202"/>
                  </a:cubicBezTo>
                  <a:cubicBezTo>
                    <a:pt x="571754" y="5172202"/>
                    <a:pt x="571754" y="5172202"/>
                    <a:pt x="571754" y="5172202"/>
                  </a:cubicBezTo>
                  <a:cubicBezTo>
                    <a:pt x="586994" y="5187442"/>
                    <a:pt x="579374" y="5210302"/>
                    <a:pt x="564134" y="5225669"/>
                  </a:cubicBezTo>
                  <a:cubicBezTo>
                    <a:pt x="564134" y="5225669"/>
                    <a:pt x="564134" y="5225669"/>
                    <a:pt x="564134" y="5225669"/>
                  </a:cubicBezTo>
                  <a:cubicBezTo>
                    <a:pt x="556514" y="5225669"/>
                    <a:pt x="548894" y="5225669"/>
                    <a:pt x="541274" y="5225669"/>
                  </a:cubicBezTo>
                  <a:cubicBezTo>
                    <a:pt x="541274" y="5225669"/>
                    <a:pt x="541274" y="5225669"/>
                    <a:pt x="541274" y="5225669"/>
                  </a:cubicBezTo>
                  <a:cubicBezTo>
                    <a:pt x="526034" y="5225669"/>
                    <a:pt x="518414" y="5225669"/>
                    <a:pt x="510794" y="5210429"/>
                  </a:cubicBezTo>
                  <a:close/>
                  <a:moveTo>
                    <a:pt x="6367526" y="5057902"/>
                  </a:moveTo>
                  <a:cubicBezTo>
                    <a:pt x="6352286" y="5042662"/>
                    <a:pt x="6344666" y="5019802"/>
                    <a:pt x="6352286" y="5004435"/>
                  </a:cubicBezTo>
                  <a:cubicBezTo>
                    <a:pt x="6352286" y="5004435"/>
                    <a:pt x="6352286" y="5004435"/>
                    <a:pt x="6352286" y="5004435"/>
                  </a:cubicBezTo>
                  <a:cubicBezTo>
                    <a:pt x="6367526" y="4989195"/>
                    <a:pt x="6390386" y="4981575"/>
                    <a:pt x="6405626" y="4989195"/>
                  </a:cubicBezTo>
                  <a:cubicBezTo>
                    <a:pt x="6405626" y="4989195"/>
                    <a:pt x="6405626" y="4989195"/>
                    <a:pt x="6405626" y="4989195"/>
                  </a:cubicBezTo>
                  <a:cubicBezTo>
                    <a:pt x="6420866" y="4996815"/>
                    <a:pt x="6428486" y="5019675"/>
                    <a:pt x="6420866" y="5042662"/>
                  </a:cubicBezTo>
                  <a:cubicBezTo>
                    <a:pt x="6420866" y="5042662"/>
                    <a:pt x="6420866" y="5042662"/>
                    <a:pt x="6420866" y="5042662"/>
                  </a:cubicBezTo>
                  <a:cubicBezTo>
                    <a:pt x="6413246" y="5050282"/>
                    <a:pt x="6398006" y="5057902"/>
                    <a:pt x="6390386" y="5057902"/>
                  </a:cubicBezTo>
                  <a:cubicBezTo>
                    <a:pt x="6390386" y="5057902"/>
                    <a:pt x="6390386" y="5057902"/>
                    <a:pt x="6390386" y="5057902"/>
                  </a:cubicBezTo>
                  <a:cubicBezTo>
                    <a:pt x="6382766" y="5057902"/>
                    <a:pt x="6375146" y="5057902"/>
                    <a:pt x="6367526" y="5057902"/>
                  </a:cubicBezTo>
                  <a:close/>
                  <a:moveTo>
                    <a:pt x="404114" y="5019802"/>
                  </a:moveTo>
                  <a:cubicBezTo>
                    <a:pt x="388874" y="5004562"/>
                    <a:pt x="396494" y="4981702"/>
                    <a:pt x="419354" y="4974082"/>
                  </a:cubicBezTo>
                  <a:cubicBezTo>
                    <a:pt x="419354" y="4974082"/>
                    <a:pt x="419354" y="4974082"/>
                    <a:pt x="419354" y="4974082"/>
                  </a:cubicBezTo>
                  <a:cubicBezTo>
                    <a:pt x="434594" y="4958842"/>
                    <a:pt x="457454" y="4966462"/>
                    <a:pt x="472694" y="4989322"/>
                  </a:cubicBezTo>
                  <a:cubicBezTo>
                    <a:pt x="472694" y="4989322"/>
                    <a:pt x="472694" y="4989322"/>
                    <a:pt x="472694" y="4989322"/>
                  </a:cubicBezTo>
                  <a:cubicBezTo>
                    <a:pt x="480314" y="5004562"/>
                    <a:pt x="472694" y="5027422"/>
                    <a:pt x="449834" y="5035042"/>
                  </a:cubicBezTo>
                  <a:cubicBezTo>
                    <a:pt x="449834" y="5035042"/>
                    <a:pt x="449834" y="5035042"/>
                    <a:pt x="449834" y="5035042"/>
                  </a:cubicBezTo>
                  <a:cubicBezTo>
                    <a:pt x="449834" y="5042662"/>
                    <a:pt x="442214" y="5042662"/>
                    <a:pt x="434594" y="5042662"/>
                  </a:cubicBezTo>
                  <a:cubicBezTo>
                    <a:pt x="434594" y="5042662"/>
                    <a:pt x="434594" y="5042662"/>
                    <a:pt x="434594" y="5042662"/>
                  </a:cubicBezTo>
                  <a:cubicBezTo>
                    <a:pt x="419354" y="5042662"/>
                    <a:pt x="411734" y="5035042"/>
                    <a:pt x="404114" y="5019802"/>
                  </a:cubicBezTo>
                  <a:close/>
                  <a:moveTo>
                    <a:pt x="6466713" y="4867275"/>
                  </a:moveTo>
                  <a:cubicBezTo>
                    <a:pt x="6451473" y="4859655"/>
                    <a:pt x="6436233" y="4836795"/>
                    <a:pt x="6451473" y="4813808"/>
                  </a:cubicBezTo>
                  <a:cubicBezTo>
                    <a:pt x="6451473" y="4813808"/>
                    <a:pt x="6451473" y="4813808"/>
                    <a:pt x="6451473" y="4813808"/>
                  </a:cubicBezTo>
                  <a:cubicBezTo>
                    <a:pt x="6459093" y="4798568"/>
                    <a:pt x="6481953" y="4790948"/>
                    <a:pt x="6497193" y="4798568"/>
                  </a:cubicBezTo>
                  <a:cubicBezTo>
                    <a:pt x="6497193" y="4798568"/>
                    <a:pt x="6497193" y="4798568"/>
                    <a:pt x="6497193" y="4798568"/>
                  </a:cubicBezTo>
                  <a:cubicBezTo>
                    <a:pt x="6520053" y="4806188"/>
                    <a:pt x="6527673" y="4829048"/>
                    <a:pt x="6520053" y="4844288"/>
                  </a:cubicBezTo>
                  <a:cubicBezTo>
                    <a:pt x="6520053" y="4844288"/>
                    <a:pt x="6520053" y="4844288"/>
                    <a:pt x="6520053" y="4844288"/>
                  </a:cubicBezTo>
                  <a:cubicBezTo>
                    <a:pt x="6512433" y="4859528"/>
                    <a:pt x="6497193" y="4867148"/>
                    <a:pt x="6481953" y="4867148"/>
                  </a:cubicBezTo>
                  <a:cubicBezTo>
                    <a:pt x="6481953" y="4867148"/>
                    <a:pt x="6481953" y="4867148"/>
                    <a:pt x="6481953" y="4867148"/>
                  </a:cubicBezTo>
                  <a:cubicBezTo>
                    <a:pt x="6474333" y="4867148"/>
                    <a:pt x="6474333" y="4867148"/>
                    <a:pt x="6466713" y="4867148"/>
                  </a:cubicBezTo>
                  <a:close/>
                  <a:moveTo>
                    <a:pt x="305054" y="4829175"/>
                  </a:moveTo>
                  <a:cubicBezTo>
                    <a:pt x="297434" y="4806315"/>
                    <a:pt x="305054" y="4783455"/>
                    <a:pt x="327914" y="4775708"/>
                  </a:cubicBezTo>
                  <a:cubicBezTo>
                    <a:pt x="327914" y="4775708"/>
                    <a:pt x="327914" y="4775708"/>
                    <a:pt x="327914" y="4775708"/>
                  </a:cubicBezTo>
                  <a:cubicBezTo>
                    <a:pt x="343154" y="4768088"/>
                    <a:pt x="366014" y="4775708"/>
                    <a:pt x="373634" y="4798568"/>
                  </a:cubicBezTo>
                  <a:cubicBezTo>
                    <a:pt x="373634" y="4798568"/>
                    <a:pt x="373634" y="4798568"/>
                    <a:pt x="373634" y="4798568"/>
                  </a:cubicBezTo>
                  <a:cubicBezTo>
                    <a:pt x="381254" y="4813808"/>
                    <a:pt x="373634" y="4836668"/>
                    <a:pt x="358394" y="4844288"/>
                  </a:cubicBezTo>
                  <a:cubicBezTo>
                    <a:pt x="358394" y="4844288"/>
                    <a:pt x="358394" y="4844288"/>
                    <a:pt x="358394" y="4844288"/>
                  </a:cubicBezTo>
                  <a:cubicBezTo>
                    <a:pt x="350774" y="4851908"/>
                    <a:pt x="343154" y="4851908"/>
                    <a:pt x="343154" y="4851908"/>
                  </a:cubicBezTo>
                  <a:cubicBezTo>
                    <a:pt x="343154" y="4851908"/>
                    <a:pt x="343154" y="4851908"/>
                    <a:pt x="343154" y="4851908"/>
                  </a:cubicBezTo>
                  <a:cubicBezTo>
                    <a:pt x="327914" y="4851908"/>
                    <a:pt x="312674" y="4844288"/>
                    <a:pt x="305054" y="4829048"/>
                  </a:cubicBezTo>
                  <a:close/>
                  <a:moveTo>
                    <a:pt x="6550660" y="4668774"/>
                  </a:moveTo>
                  <a:cubicBezTo>
                    <a:pt x="6535420" y="4661154"/>
                    <a:pt x="6520180" y="4638294"/>
                    <a:pt x="6527800" y="4623054"/>
                  </a:cubicBezTo>
                  <a:cubicBezTo>
                    <a:pt x="6527800" y="4623054"/>
                    <a:pt x="6527800" y="4623054"/>
                    <a:pt x="6527800" y="4623054"/>
                  </a:cubicBezTo>
                  <a:cubicBezTo>
                    <a:pt x="6535420" y="4600194"/>
                    <a:pt x="6558280" y="4592574"/>
                    <a:pt x="6581140" y="4600194"/>
                  </a:cubicBezTo>
                  <a:cubicBezTo>
                    <a:pt x="6581140" y="4600194"/>
                    <a:pt x="6581140" y="4600194"/>
                    <a:pt x="6581140" y="4600194"/>
                  </a:cubicBezTo>
                  <a:cubicBezTo>
                    <a:pt x="6604000" y="4607814"/>
                    <a:pt x="6611620" y="4630674"/>
                    <a:pt x="6604000" y="4645914"/>
                  </a:cubicBezTo>
                  <a:cubicBezTo>
                    <a:pt x="6604000" y="4645914"/>
                    <a:pt x="6604000" y="4645914"/>
                    <a:pt x="6604000" y="4645914"/>
                  </a:cubicBezTo>
                  <a:cubicBezTo>
                    <a:pt x="6604000" y="4645914"/>
                    <a:pt x="6604000" y="4645914"/>
                    <a:pt x="6604000" y="4645914"/>
                  </a:cubicBezTo>
                  <a:cubicBezTo>
                    <a:pt x="6604000" y="4645914"/>
                    <a:pt x="6604000" y="4645914"/>
                    <a:pt x="6604000" y="4645914"/>
                  </a:cubicBezTo>
                  <a:cubicBezTo>
                    <a:pt x="6596380" y="4661154"/>
                    <a:pt x="6581140" y="4668774"/>
                    <a:pt x="6565900" y="4668774"/>
                  </a:cubicBezTo>
                  <a:cubicBezTo>
                    <a:pt x="6565900" y="4668774"/>
                    <a:pt x="6565900" y="4668774"/>
                    <a:pt x="6565900" y="4668774"/>
                  </a:cubicBezTo>
                  <a:cubicBezTo>
                    <a:pt x="6565900" y="4668774"/>
                    <a:pt x="6558280" y="4668774"/>
                    <a:pt x="6550660" y="4668774"/>
                  </a:cubicBezTo>
                  <a:close/>
                  <a:moveTo>
                    <a:pt x="221107" y="4630674"/>
                  </a:moveTo>
                  <a:cubicBezTo>
                    <a:pt x="221107" y="4630674"/>
                    <a:pt x="221107" y="4630674"/>
                    <a:pt x="221107" y="4630674"/>
                  </a:cubicBezTo>
                  <a:cubicBezTo>
                    <a:pt x="221107" y="4630674"/>
                    <a:pt x="221107" y="4630674"/>
                    <a:pt x="221107" y="4630674"/>
                  </a:cubicBezTo>
                  <a:cubicBezTo>
                    <a:pt x="213487" y="4607814"/>
                    <a:pt x="228727" y="4584954"/>
                    <a:pt x="243967" y="4577207"/>
                  </a:cubicBezTo>
                  <a:cubicBezTo>
                    <a:pt x="243967" y="4577207"/>
                    <a:pt x="243967" y="4577207"/>
                    <a:pt x="243967" y="4577207"/>
                  </a:cubicBezTo>
                  <a:cubicBezTo>
                    <a:pt x="266827" y="4569587"/>
                    <a:pt x="289687" y="4584827"/>
                    <a:pt x="297307" y="4600067"/>
                  </a:cubicBezTo>
                  <a:cubicBezTo>
                    <a:pt x="297307" y="4600067"/>
                    <a:pt x="297307" y="4600067"/>
                    <a:pt x="297307" y="4600067"/>
                  </a:cubicBezTo>
                  <a:cubicBezTo>
                    <a:pt x="304927" y="4622927"/>
                    <a:pt x="289687" y="4645787"/>
                    <a:pt x="274447" y="4653534"/>
                  </a:cubicBezTo>
                  <a:cubicBezTo>
                    <a:pt x="274447" y="4653534"/>
                    <a:pt x="274447" y="4653534"/>
                    <a:pt x="274447" y="4653534"/>
                  </a:cubicBezTo>
                  <a:cubicBezTo>
                    <a:pt x="266827" y="4653534"/>
                    <a:pt x="266827" y="4653534"/>
                    <a:pt x="259207" y="4653534"/>
                  </a:cubicBezTo>
                  <a:cubicBezTo>
                    <a:pt x="259207" y="4653534"/>
                    <a:pt x="259207" y="4653534"/>
                    <a:pt x="259207" y="4653534"/>
                  </a:cubicBezTo>
                  <a:cubicBezTo>
                    <a:pt x="243967" y="4653534"/>
                    <a:pt x="228727" y="4645914"/>
                    <a:pt x="221107" y="4630674"/>
                  </a:cubicBezTo>
                  <a:close/>
                  <a:moveTo>
                    <a:pt x="6626860" y="4470400"/>
                  </a:moveTo>
                  <a:cubicBezTo>
                    <a:pt x="6604000" y="4462780"/>
                    <a:pt x="6596380" y="4439920"/>
                    <a:pt x="6604000" y="4416933"/>
                  </a:cubicBezTo>
                  <a:cubicBezTo>
                    <a:pt x="6604000" y="4416933"/>
                    <a:pt x="6604000" y="4416933"/>
                    <a:pt x="6604000" y="4416933"/>
                  </a:cubicBezTo>
                  <a:cubicBezTo>
                    <a:pt x="6604000" y="4401693"/>
                    <a:pt x="6626860" y="4386453"/>
                    <a:pt x="6649720" y="4394073"/>
                  </a:cubicBezTo>
                  <a:cubicBezTo>
                    <a:pt x="6649720" y="4394073"/>
                    <a:pt x="6649720" y="4394073"/>
                    <a:pt x="6649720" y="4394073"/>
                  </a:cubicBezTo>
                  <a:cubicBezTo>
                    <a:pt x="6672580" y="4401693"/>
                    <a:pt x="6680200" y="4424553"/>
                    <a:pt x="6672580" y="4439793"/>
                  </a:cubicBezTo>
                  <a:cubicBezTo>
                    <a:pt x="6672580" y="4439793"/>
                    <a:pt x="6672580" y="4439793"/>
                    <a:pt x="6672580" y="4439793"/>
                  </a:cubicBezTo>
                  <a:cubicBezTo>
                    <a:pt x="6672580" y="4455033"/>
                    <a:pt x="6657340" y="4470273"/>
                    <a:pt x="6634480" y="4470273"/>
                  </a:cubicBezTo>
                  <a:cubicBezTo>
                    <a:pt x="6634480" y="4470273"/>
                    <a:pt x="6634480" y="4470273"/>
                    <a:pt x="6634480" y="4470273"/>
                  </a:cubicBezTo>
                  <a:cubicBezTo>
                    <a:pt x="6634480" y="4470273"/>
                    <a:pt x="6626860" y="4470273"/>
                    <a:pt x="6626860" y="4470273"/>
                  </a:cubicBezTo>
                  <a:close/>
                  <a:moveTo>
                    <a:pt x="152527" y="4424680"/>
                  </a:moveTo>
                  <a:cubicBezTo>
                    <a:pt x="152527" y="4424680"/>
                    <a:pt x="152527" y="4424680"/>
                    <a:pt x="152527" y="4424680"/>
                  </a:cubicBezTo>
                  <a:cubicBezTo>
                    <a:pt x="152527" y="4424680"/>
                    <a:pt x="152527" y="4424680"/>
                    <a:pt x="152527" y="4424680"/>
                  </a:cubicBezTo>
                  <a:cubicBezTo>
                    <a:pt x="144907" y="4401820"/>
                    <a:pt x="160147" y="4378960"/>
                    <a:pt x="175387" y="4378960"/>
                  </a:cubicBezTo>
                  <a:cubicBezTo>
                    <a:pt x="175387" y="4378960"/>
                    <a:pt x="175387" y="4378960"/>
                    <a:pt x="175387" y="4378960"/>
                  </a:cubicBezTo>
                  <a:cubicBezTo>
                    <a:pt x="198247" y="4371340"/>
                    <a:pt x="221107" y="4378960"/>
                    <a:pt x="228727" y="4401820"/>
                  </a:cubicBezTo>
                  <a:cubicBezTo>
                    <a:pt x="228727" y="4401820"/>
                    <a:pt x="228727" y="4401820"/>
                    <a:pt x="228727" y="4401820"/>
                  </a:cubicBezTo>
                  <a:cubicBezTo>
                    <a:pt x="228727" y="4424680"/>
                    <a:pt x="221107" y="4439920"/>
                    <a:pt x="198247" y="4447540"/>
                  </a:cubicBezTo>
                  <a:cubicBezTo>
                    <a:pt x="198247" y="4447540"/>
                    <a:pt x="198247" y="4447540"/>
                    <a:pt x="198247" y="4447540"/>
                  </a:cubicBezTo>
                  <a:cubicBezTo>
                    <a:pt x="198247" y="4447540"/>
                    <a:pt x="190627" y="4447540"/>
                    <a:pt x="190627" y="4447540"/>
                  </a:cubicBezTo>
                  <a:cubicBezTo>
                    <a:pt x="190627" y="4447540"/>
                    <a:pt x="190627" y="4447540"/>
                    <a:pt x="190627" y="4447540"/>
                  </a:cubicBezTo>
                  <a:cubicBezTo>
                    <a:pt x="175387" y="4447540"/>
                    <a:pt x="160147" y="4439920"/>
                    <a:pt x="152527" y="4424680"/>
                  </a:cubicBezTo>
                  <a:close/>
                  <a:moveTo>
                    <a:pt x="6687947" y="4264406"/>
                  </a:moveTo>
                  <a:cubicBezTo>
                    <a:pt x="6665086" y="4256786"/>
                    <a:pt x="6649847" y="4233926"/>
                    <a:pt x="6657467" y="4218686"/>
                  </a:cubicBezTo>
                  <a:cubicBezTo>
                    <a:pt x="6657467" y="4218686"/>
                    <a:pt x="6657467" y="4218686"/>
                    <a:pt x="6657467" y="4218686"/>
                  </a:cubicBezTo>
                  <a:cubicBezTo>
                    <a:pt x="6665086" y="4195826"/>
                    <a:pt x="6680326" y="4180586"/>
                    <a:pt x="6703186" y="4188206"/>
                  </a:cubicBezTo>
                  <a:cubicBezTo>
                    <a:pt x="6703186" y="4188206"/>
                    <a:pt x="6703186" y="4188206"/>
                    <a:pt x="6703186" y="4188206"/>
                  </a:cubicBezTo>
                  <a:cubicBezTo>
                    <a:pt x="6726047" y="4195826"/>
                    <a:pt x="6733667" y="4211066"/>
                    <a:pt x="6733667" y="4233926"/>
                  </a:cubicBezTo>
                  <a:cubicBezTo>
                    <a:pt x="6733667" y="4233926"/>
                    <a:pt x="6733667" y="4233926"/>
                    <a:pt x="6733667" y="4233926"/>
                  </a:cubicBezTo>
                  <a:cubicBezTo>
                    <a:pt x="6726047" y="4249166"/>
                    <a:pt x="6710807" y="4264406"/>
                    <a:pt x="6695567" y="4264406"/>
                  </a:cubicBezTo>
                  <a:cubicBezTo>
                    <a:pt x="6695567" y="4264406"/>
                    <a:pt x="6695567" y="4264406"/>
                    <a:pt x="6695567" y="4264406"/>
                  </a:cubicBezTo>
                  <a:cubicBezTo>
                    <a:pt x="6695567" y="4264406"/>
                    <a:pt x="6687947" y="4264406"/>
                    <a:pt x="6687947" y="4264406"/>
                  </a:cubicBezTo>
                  <a:close/>
                  <a:moveTo>
                    <a:pt x="99187" y="4211066"/>
                  </a:moveTo>
                  <a:cubicBezTo>
                    <a:pt x="91567" y="4195826"/>
                    <a:pt x="106807" y="4172966"/>
                    <a:pt x="122047" y="4165346"/>
                  </a:cubicBezTo>
                  <a:cubicBezTo>
                    <a:pt x="122047" y="4165346"/>
                    <a:pt x="122047" y="4165346"/>
                    <a:pt x="122047" y="4165346"/>
                  </a:cubicBezTo>
                  <a:cubicBezTo>
                    <a:pt x="144907" y="4165346"/>
                    <a:pt x="167767" y="4172966"/>
                    <a:pt x="167767" y="4195826"/>
                  </a:cubicBezTo>
                  <a:cubicBezTo>
                    <a:pt x="167767" y="4195826"/>
                    <a:pt x="167767" y="4195826"/>
                    <a:pt x="167767" y="4195826"/>
                  </a:cubicBezTo>
                  <a:cubicBezTo>
                    <a:pt x="175387" y="4218686"/>
                    <a:pt x="160147" y="4241546"/>
                    <a:pt x="144907" y="4241546"/>
                  </a:cubicBezTo>
                  <a:cubicBezTo>
                    <a:pt x="144907" y="4241546"/>
                    <a:pt x="144907" y="4241546"/>
                    <a:pt x="144907" y="4241546"/>
                  </a:cubicBezTo>
                  <a:cubicBezTo>
                    <a:pt x="137287" y="4241546"/>
                    <a:pt x="137287" y="4241546"/>
                    <a:pt x="129667" y="4241546"/>
                  </a:cubicBezTo>
                  <a:cubicBezTo>
                    <a:pt x="129667" y="4241546"/>
                    <a:pt x="129667" y="4241546"/>
                    <a:pt x="129667" y="4241546"/>
                  </a:cubicBezTo>
                  <a:cubicBezTo>
                    <a:pt x="114427" y="4241546"/>
                    <a:pt x="99187" y="4233926"/>
                    <a:pt x="99187" y="4211066"/>
                  </a:cubicBezTo>
                  <a:close/>
                  <a:moveTo>
                    <a:pt x="6733667" y="4050792"/>
                  </a:moveTo>
                  <a:cubicBezTo>
                    <a:pt x="6710807" y="4050792"/>
                    <a:pt x="6695567" y="4027932"/>
                    <a:pt x="6703187" y="4005072"/>
                  </a:cubicBezTo>
                  <a:cubicBezTo>
                    <a:pt x="6703187" y="4005072"/>
                    <a:pt x="6703187" y="4005072"/>
                    <a:pt x="6703187" y="4005072"/>
                  </a:cubicBezTo>
                  <a:cubicBezTo>
                    <a:pt x="6703187" y="3989832"/>
                    <a:pt x="6726048" y="3974592"/>
                    <a:pt x="6748907" y="3974592"/>
                  </a:cubicBezTo>
                  <a:cubicBezTo>
                    <a:pt x="6748907" y="3974592"/>
                    <a:pt x="6748907" y="3974592"/>
                    <a:pt x="6748907" y="3974592"/>
                  </a:cubicBezTo>
                  <a:cubicBezTo>
                    <a:pt x="6764148" y="3982212"/>
                    <a:pt x="6779387" y="3997452"/>
                    <a:pt x="6779387" y="4020312"/>
                  </a:cubicBezTo>
                  <a:cubicBezTo>
                    <a:pt x="6779387" y="4020312"/>
                    <a:pt x="6779387" y="4020312"/>
                    <a:pt x="6779387" y="4020312"/>
                  </a:cubicBezTo>
                  <a:cubicBezTo>
                    <a:pt x="6771767" y="4043172"/>
                    <a:pt x="6756527" y="4050792"/>
                    <a:pt x="6741287" y="4050792"/>
                  </a:cubicBezTo>
                  <a:cubicBezTo>
                    <a:pt x="6741287" y="4050792"/>
                    <a:pt x="6741287" y="4050792"/>
                    <a:pt x="6741287" y="4050792"/>
                  </a:cubicBezTo>
                  <a:cubicBezTo>
                    <a:pt x="6741287" y="4050792"/>
                    <a:pt x="6733667" y="4050792"/>
                    <a:pt x="6733667" y="4050792"/>
                  </a:cubicBezTo>
                  <a:close/>
                  <a:moveTo>
                    <a:pt x="53340" y="4005072"/>
                  </a:moveTo>
                  <a:cubicBezTo>
                    <a:pt x="45720" y="3982212"/>
                    <a:pt x="60960" y="3959352"/>
                    <a:pt x="83820" y="3959352"/>
                  </a:cubicBezTo>
                  <a:cubicBezTo>
                    <a:pt x="83820" y="3959352"/>
                    <a:pt x="83820" y="3959352"/>
                    <a:pt x="83820" y="3959352"/>
                  </a:cubicBezTo>
                  <a:cubicBezTo>
                    <a:pt x="106680" y="3951732"/>
                    <a:pt x="121920" y="3966972"/>
                    <a:pt x="129540" y="3989832"/>
                  </a:cubicBezTo>
                  <a:cubicBezTo>
                    <a:pt x="129540" y="3989832"/>
                    <a:pt x="129540" y="3989832"/>
                    <a:pt x="129540" y="3989832"/>
                  </a:cubicBezTo>
                  <a:cubicBezTo>
                    <a:pt x="129540" y="4012692"/>
                    <a:pt x="114300" y="4027932"/>
                    <a:pt x="99060" y="4035552"/>
                  </a:cubicBezTo>
                  <a:cubicBezTo>
                    <a:pt x="99060" y="4035552"/>
                    <a:pt x="99060" y="4035552"/>
                    <a:pt x="99060" y="4035552"/>
                  </a:cubicBezTo>
                  <a:cubicBezTo>
                    <a:pt x="91440" y="4035552"/>
                    <a:pt x="91440" y="4035552"/>
                    <a:pt x="91440" y="4035552"/>
                  </a:cubicBezTo>
                  <a:cubicBezTo>
                    <a:pt x="91440" y="4035552"/>
                    <a:pt x="91440" y="4035552"/>
                    <a:pt x="91440" y="4035552"/>
                  </a:cubicBezTo>
                  <a:cubicBezTo>
                    <a:pt x="68580" y="4035552"/>
                    <a:pt x="53340" y="4020312"/>
                    <a:pt x="53340" y="4005072"/>
                  </a:cubicBezTo>
                  <a:close/>
                  <a:moveTo>
                    <a:pt x="6764147" y="3837178"/>
                  </a:moveTo>
                  <a:cubicBezTo>
                    <a:pt x="6748907" y="3837178"/>
                    <a:pt x="6733667" y="3821938"/>
                    <a:pt x="6733667" y="3799078"/>
                  </a:cubicBezTo>
                  <a:cubicBezTo>
                    <a:pt x="6733667" y="3799078"/>
                    <a:pt x="6733667" y="3799078"/>
                    <a:pt x="6733667" y="3799078"/>
                  </a:cubicBezTo>
                  <a:cubicBezTo>
                    <a:pt x="6733667" y="3776218"/>
                    <a:pt x="6756526" y="3760978"/>
                    <a:pt x="6771767" y="3768598"/>
                  </a:cubicBezTo>
                  <a:cubicBezTo>
                    <a:pt x="6771767" y="3768598"/>
                    <a:pt x="6771767" y="3768598"/>
                    <a:pt x="6771767" y="3768598"/>
                  </a:cubicBezTo>
                  <a:cubicBezTo>
                    <a:pt x="6794626" y="3768598"/>
                    <a:pt x="6809867" y="3783838"/>
                    <a:pt x="6809867" y="3806698"/>
                  </a:cubicBezTo>
                  <a:cubicBezTo>
                    <a:pt x="6809867" y="3806698"/>
                    <a:pt x="6809867" y="3806698"/>
                    <a:pt x="6809867" y="3806698"/>
                  </a:cubicBezTo>
                  <a:cubicBezTo>
                    <a:pt x="6809867" y="3829558"/>
                    <a:pt x="6787007" y="3844798"/>
                    <a:pt x="6771767" y="3844798"/>
                  </a:cubicBezTo>
                  <a:cubicBezTo>
                    <a:pt x="6771767" y="3844798"/>
                    <a:pt x="6771767" y="3844798"/>
                    <a:pt x="6771767" y="3844798"/>
                  </a:cubicBezTo>
                  <a:cubicBezTo>
                    <a:pt x="6771767" y="3844798"/>
                    <a:pt x="6764147" y="3837178"/>
                    <a:pt x="6764147" y="3837178"/>
                  </a:cubicBezTo>
                  <a:close/>
                  <a:moveTo>
                    <a:pt x="22860" y="3791458"/>
                  </a:moveTo>
                  <a:cubicBezTo>
                    <a:pt x="22860" y="3791458"/>
                    <a:pt x="22860" y="3791458"/>
                    <a:pt x="22860" y="3791458"/>
                  </a:cubicBezTo>
                  <a:cubicBezTo>
                    <a:pt x="22860" y="3791458"/>
                    <a:pt x="22860" y="3791458"/>
                    <a:pt x="22860" y="3791458"/>
                  </a:cubicBezTo>
                  <a:cubicBezTo>
                    <a:pt x="22860" y="3768598"/>
                    <a:pt x="38100" y="3745738"/>
                    <a:pt x="53340" y="3745738"/>
                  </a:cubicBezTo>
                  <a:cubicBezTo>
                    <a:pt x="53340" y="3745738"/>
                    <a:pt x="53340" y="3745738"/>
                    <a:pt x="53340" y="3745738"/>
                  </a:cubicBezTo>
                  <a:cubicBezTo>
                    <a:pt x="76200" y="3745738"/>
                    <a:pt x="99060" y="3760978"/>
                    <a:pt x="99060" y="3776218"/>
                  </a:cubicBezTo>
                  <a:cubicBezTo>
                    <a:pt x="99060" y="3776218"/>
                    <a:pt x="99060" y="3776218"/>
                    <a:pt x="99060" y="3776218"/>
                  </a:cubicBezTo>
                  <a:cubicBezTo>
                    <a:pt x="99060" y="3799078"/>
                    <a:pt x="83820" y="3821938"/>
                    <a:pt x="60960" y="3821938"/>
                  </a:cubicBezTo>
                  <a:cubicBezTo>
                    <a:pt x="60960" y="3821938"/>
                    <a:pt x="60960" y="3821938"/>
                    <a:pt x="60960" y="3821938"/>
                  </a:cubicBezTo>
                  <a:cubicBezTo>
                    <a:pt x="60960" y="3821938"/>
                    <a:pt x="60960" y="3821938"/>
                    <a:pt x="60960" y="3821938"/>
                  </a:cubicBezTo>
                  <a:cubicBezTo>
                    <a:pt x="60960" y="3821938"/>
                    <a:pt x="60960" y="3821938"/>
                    <a:pt x="60960" y="3821938"/>
                  </a:cubicBezTo>
                  <a:cubicBezTo>
                    <a:pt x="38100" y="3821938"/>
                    <a:pt x="22860" y="3806698"/>
                    <a:pt x="22860" y="3791458"/>
                  </a:cubicBezTo>
                  <a:close/>
                  <a:moveTo>
                    <a:pt x="6787007" y="3623564"/>
                  </a:moveTo>
                  <a:cubicBezTo>
                    <a:pt x="6764147" y="3623564"/>
                    <a:pt x="6748907" y="3608324"/>
                    <a:pt x="6748907" y="3585464"/>
                  </a:cubicBezTo>
                  <a:cubicBezTo>
                    <a:pt x="6748907" y="3585464"/>
                    <a:pt x="6748907" y="3585464"/>
                    <a:pt x="6748907" y="3585464"/>
                  </a:cubicBezTo>
                  <a:cubicBezTo>
                    <a:pt x="6748907" y="3562604"/>
                    <a:pt x="6771767" y="3547364"/>
                    <a:pt x="6787007" y="3554984"/>
                  </a:cubicBezTo>
                  <a:cubicBezTo>
                    <a:pt x="6787007" y="3554984"/>
                    <a:pt x="6787007" y="3554984"/>
                    <a:pt x="6787007" y="3554984"/>
                  </a:cubicBezTo>
                  <a:cubicBezTo>
                    <a:pt x="6809867" y="3554984"/>
                    <a:pt x="6825107" y="3570224"/>
                    <a:pt x="6825107" y="3593084"/>
                  </a:cubicBezTo>
                  <a:cubicBezTo>
                    <a:pt x="6825107" y="3593084"/>
                    <a:pt x="6825107" y="3593084"/>
                    <a:pt x="6825107" y="3593084"/>
                  </a:cubicBezTo>
                  <a:cubicBezTo>
                    <a:pt x="6825107" y="3608324"/>
                    <a:pt x="6809867" y="3631184"/>
                    <a:pt x="6787007" y="3631184"/>
                  </a:cubicBezTo>
                  <a:cubicBezTo>
                    <a:pt x="6787007" y="3631184"/>
                    <a:pt x="6787007" y="3631184"/>
                    <a:pt x="6787007" y="3631184"/>
                  </a:cubicBezTo>
                  <a:cubicBezTo>
                    <a:pt x="6787007" y="3631184"/>
                    <a:pt x="6787007" y="3631184"/>
                    <a:pt x="6787007" y="3623564"/>
                  </a:cubicBezTo>
                  <a:close/>
                  <a:moveTo>
                    <a:pt x="7620" y="3570224"/>
                  </a:moveTo>
                  <a:cubicBezTo>
                    <a:pt x="7620" y="3570224"/>
                    <a:pt x="7620" y="3570224"/>
                    <a:pt x="7620" y="3570224"/>
                  </a:cubicBezTo>
                  <a:cubicBezTo>
                    <a:pt x="7620" y="3570224"/>
                    <a:pt x="7620" y="3570224"/>
                    <a:pt x="7620" y="3570224"/>
                  </a:cubicBezTo>
                  <a:cubicBezTo>
                    <a:pt x="7620" y="3547364"/>
                    <a:pt x="22860" y="3532124"/>
                    <a:pt x="45720" y="3532124"/>
                  </a:cubicBezTo>
                  <a:cubicBezTo>
                    <a:pt x="45720" y="3532124"/>
                    <a:pt x="45720" y="3532124"/>
                    <a:pt x="45720" y="3532124"/>
                  </a:cubicBezTo>
                  <a:cubicBezTo>
                    <a:pt x="60960" y="3532124"/>
                    <a:pt x="83820" y="3547364"/>
                    <a:pt x="83820" y="3570224"/>
                  </a:cubicBezTo>
                  <a:cubicBezTo>
                    <a:pt x="83820" y="3570224"/>
                    <a:pt x="83820" y="3570224"/>
                    <a:pt x="83820" y="3570224"/>
                  </a:cubicBezTo>
                  <a:cubicBezTo>
                    <a:pt x="83820" y="3593084"/>
                    <a:pt x="68580" y="3608324"/>
                    <a:pt x="45720" y="3608324"/>
                  </a:cubicBezTo>
                  <a:cubicBezTo>
                    <a:pt x="45720" y="3608324"/>
                    <a:pt x="45720" y="3608324"/>
                    <a:pt x="45720" y="3608324"/>
                  </a:cubicBezTo>
                  <a:cubicBezTo>
                    <a:pt x="45720" y="3608324"/>
                    <a:pt x="45720" y="3608324"/>
                    <a:pt x="45720" y="3608324"/>
                  </a:cubicBezTo>
                  <a:cubicBezTo>
                    <a:pt x="45720" y="3608324"/>
                    <a:pt x="45720" y="3608324"/>
                    <a:pt x="45720" y="3608324"/>
                  </a:cubicBezTo>
                  <a:cubicBezTo>
                    <a:pt x="22860" y="3608324"/>
                    <a:pt x="7620" y="3593084"/>
                    <a:pt x="7620" y="3570224"/>
                  </a:cubicBezTo>
                  <a:close/>
                  <a:moveTo>
                    <a:pt x="6756526" y="3371850"/>
                  </a:moveTo>
                  <a:cubicBezTo>
                    <a:pt x="6756526" y="3356610"/>
                    <a:pt x="6771767" y="3333750"/>
                    <a:pt x="6794626" y="3333750"/>
                  </a:cubicBezTo>
                  <a:cubicBezTo>
                    <a:pt x="6794626" y="3333750"/>
                    <a:pt x="6794626" y="3333750"/>
                    <a:pt x="6794626" y="3333750"/>
                  </a:cubicBezTo>
                  <a:cubicBezTo>
                    <a:pt x="6809867" y="3333750"/>
                    <a:pt x="6832726" y="3356610"/>
                    <a:pt x="6832726" y="3371850"/>
                  </a:cubicBezTo>
                  <a:cubicBezTo>
                    <a:pt x="6832726" y="3371850"/>
                    <a:pt x="6832726" y="3371850"/>
                    <a:pt x="6832726" y="3371850"/>
                  </a:cubicBezTo>
                  <a:cubicBezTo>
                    <a:pt x="6832726" y="3394710"/>
                    <a:pt x="6809867" y="3409950"/>
                    <a:pt x="6794626" y="3409950"/>
                  </a:cubicBezTo>
                  <a:cubicBezTo>
                    <a:pt x="6794626" y="3409950"/>
                    <a:pt x="6794626" y="3409950"/>
                    <a:pt x="6794626" y="3409950"/>
                  </a:cubicBezTo>
                  <a:cubicBezTo>
                    <a:pt x="6794626" y="3409950"/>
                    <a:pt x="6794626" y="3409950"/>
                    <a:pt x="6794626" y="3409950"/>
                  </a:cubicBezTo>
                  <a:cubicBezTo>
                    <a:pt x="6794626" y="3409950"/>
                    <a:pt x="6794626" y="3409950"/>
                    <a:pt x="6794626" y="3409950"/>
                  </a:cubicBezTo>
                  <a:cubicBezTo>
                    <a:pt x="6771767" y="3409950"/>
                    <a:pt x="6756526" y="3394710"/>
                    <a:pt x="6756526" y="3371850"/>
                  </a:cubicBezTo>
                  <a:close/>
                  <a:moveTo>
                    <a:pt x="38100" y="3394710"/>
                  </a:moveTo>
                  <a:cubicBezTo>
                    <a:pt x="22860" y="3394710"/>
                    <a:pt x="0" y="3379470"/>
                    <a:pt x="0" y="3356610"/>
                  </a:cubicBezTo>
                  <a:cubicBezTo>
                    <a:pt x="0" y="3356610"/>
                    <a:pt x="0" y="3356610"/>
                    <a:pt x="0" y="3356610"/>
                  </a:cubicBezTo>
                  <a:cubicBezTo>
                    <a:pt x="0" y="3333750"/>
                    <a:pt x="22860" y="3318510"/>
                    <a:pt x="38100" y="3318510"/>
                  </a:cubicBezTo>
                  <a:cubicBezTo>
                    <a:pt x="38100" y="3318510"/>
                    <a:pt x="38100" y="3318510"/>
                    <a:pt x="38100" y="3318510"/>
                  </a:cubicBezTo>
                  <a:cubicBezTo>
                    <a:pt x="60960" y="3318510"/>
                    <a:pt x="76200" y="3333750"/>
                    <a:pt x="76200" y="3356610"/>
                  </a:cubicBezTo>
                  <a:cubicBezTo>
                    <a:pt x="76200" y="3356610"/>
                    <a:pt x="76200" y="3356610"/>
                    <a:pt x="76200" y="3356610"/>
                  </a:cubicBezTo>
                  <a:cubicBezTo>
                    <a:pt x="76200" y="3379470"/>
                    <a:pt x="60960" y="3394710"/>
                    <a:pt x="38100" y="3394710"/>
                  </a:cubicBezTo>
                  <a:cubicBezTo>
                    <a:pt x="38100" y="3394710"/>
                    <a:pt x="38100" y="3394710"/>
                    <a:pt x="38100" y="3394710"/>
                  </a:cubicBezTo>
                  <a:cubicBezTo>
                    <a:pt x="38100" y="3394710"/>
                    <a:pt x="38100" y="3394710"/>
                    <a:pt x="38100" y="3394710"/>
                  </a:cubicBezTo>
                  <a:close/>
                  <a:moveTo>
                    <a:pt x="6741287" y="3165856"/>
                  </a:moveTo>
                  <a:cubicBezTo>
                    <a:pt x="6741287" y="3142996"/>
                    <a:pt x="6756527" y="3127756"/>
                    <a:pt x="6779387" y="3120136"/>
                  </a:cubicBezTo>
                  <a:cubicBezTo>
                    <a:pt x="6779387" y="3120136"/>
                    <a:pt x="6779387" y="3120136"/>
                    <a:pt x="6779387" y="3120136"/>
                  </a:cubicBezTo>
                  <a:cubicBezTo>
                    <a:pt x="6802247" y="3120136"/>
                    <a:pt x="6817487" y="3135376"/>
                    <a:pt x="6817487" y="3158236"/>
                  </a:cubicBezTo>
                  <a:cubicBezTo>
                    <a:pt x="6817487" y="3158236"/>
                    <a:pt x="6817487" y="3158236"/>
                    <a:pt x="6817487" y="3158236"/>
                  </a:cubicBezTo>
                  <a:cubicBezTo>
                    <a:pt x="6825107" y="3181096"/>
                    <a:pt x="6809867" y="3196336"/>
                    <a:pt x="6787007" y="3196336"/>
                  </a:cubicBezTo>
                  <a:cubicBezTo>
                    <a:pt x="6787007" y="3196336"/>
                    <a:pt x="6787007" y="3196336"/>
                    <a:pt x="6787007" y="3196336"/>
                  </a:cubicBezTo>
                  <a:cubicBezTo>
                    <a:pt x="6787007" y="3196336"/>
                    <a:pt x="6787007" y="3196336"/>
                    <a:pt x="6779387" y="3196336"/>
                  </a:cubicBezTo>
                  <a:cubicBezTo>
                    <a:pt x="6779387" y="3196336"/>
                    <a:pt x="6779387" y="3196336"/>
                    <a:pt x="6779387" y="3196336"/>
                  </a:cubicBezTo>
                  <a:cubicBezTo>
                    <a:pt x="6764147" y="3196336"/>
                    <a:pt x="6748907" y="3181096"/>
                    <a:pt x="6741287" y="3165856"/>
                  </a:cubicBezTo>
                  <a:close/>
                  <a:moveTo>
                    <a:pt x="45720" y="3181096"/>
                  </a:moveTo>
                  <a:cubicBezTo>
                    <a:pt x="30480" y="3181096"/>
                    <a:pt x="15240" y="3158236"/>
                    <a:pt x="15240" y="3135376"/>
                  </a:cubicBezTo>
                  <a:cubicBezTo>
                    <a:pt x="15240" y="3135376"/>
                    <a:pt x="15240" y="3135376"/>
                    <a:pt x="15240" y="3135376"/>
                  </a:cubicBezTo>
                  <a:cubicBezTo>
                    <a:pt x="15240" y="3120136"/>
                    <a:pt x="30480" y="3104896"/>
                    <a:pt x="53340" y="3104896"/>
                  </a:cubicBezTo>
                  <a:cubicBezTo>
                    <a:pt x="53340" y="3104896"/>
                    <a:pt x="53340" y="3104896"/>
                    <a:pt x="53340" y="3104896"/>
                  </a:cubicBezTo>
                  <a:cubicBezTo>
                    <a:pt x="76200" y="3104896"/>
                    <a:pt x="91440" y="3120136"/>
                    <a:pt x="91440" y="3142996"/>
                  </a:cubicBezTo>
                  <a:cubicBezTo>
                    <a:pt x="91440" y="3142996"/>
                    <a:pt x="91440" y="3142996"/>
                    <a:pt x="91440" y="3142996"/>
                  </a:cubicBezTo>
                  <a:cubicBezTo>
                    <a:pt x="91440" y="3165856"/>
                    <a:pt x="68580" y="3181096"/>
                    <a:pt x="53340" y="3181096"/>
                  </a:cubicBezTo>
                  <a:cubicBezTo>
                    <a:pt x="53340" y="3181096"/>
                    <a:pt x="53340" y="3181096"/>
                    <a:pt x="53340" y="3181096"/>
                  </a:cubicBezTo>
                  <a:cubicBezTo>
                    <a:pt x="53340" y="3181096"/>
                    <a:pt x="45720" y="3181096"/>
                    <a:pt x="45720" y="3181096"/>
                  </a:cubicBezTo>
                  <a:close/>
                  <a:moveTo>
                    <a:pt x="6718426" y="2952242"/>
                  </a:moveTo>
                  <a:cubicBezTo>
                    <a:pt x="6718426" y="2929382"/>
                    <a:pt x="6733667" y="2914142"/>
                    <a:pt x="6756526" y="2906522"/>
                  </a:cubicBezTo>
                  <a:cubicBezTo>
                    <a:pt x="6756526" y="2906522"/>
                    <a:pt x="6756526" y="2906522"/>
                    <a:pt x="6756526" y="2906522"/>
                  </a:cubicBezTo>
                  <a:cubicBezTo>
                    <a:pt x="6771767" y="2906522"/>
                    <a:pt x="6794626" y="2921762"/>
                    <a:pt x="6794626" y="2944622"/>
                  </a:cubicBezTo>
                  <a:cubicBezTo>
                    <a:pt x="6794626" y="2944622"/>
                    <a:pt x="6794626" y="2944622"/>
                    <a:pt x="6794626" y="2944622"/>
                  </a:cubicBezTo>
                  <a:cubicBezTo>
                    <a:pt x="6794626" y="2944622"/>
                    <a:pt x="6794626" y="2944622"/>
                    <a:pt x="6794626" y="2944622"/>
                  </a:cubicBezTo>
                  <a:cubicBezTo>
                    <a:pt x="6794626" y="2944622"/>
                    <a:pt x="6794626" y="2944622"/>
                    <a:pt x="6794626" y="2944622"/>
                  </a:cubicBezTo>
                  <a:cubicBezTo>
                    <a:pt x="6802247" y="2959862"/>
                    <a:pt x="6787007" y="2982722"/>
                    <a:pt x="6764147" y="2982722"/>
                  </a:cubicBezTo>
                  <a:cubicBezTo>
                    <a:pt x="6764147" y="2982722"/>
                    <a:pt x="6764147" y="2982722"/>
                    <a:pt x="6764147" y="2982722"/>
                  </a:cubicBezTo>
                  <a:cubicBezTo>
                    <a:pt x="6764147" y="2982722"/>
                    <a:pt x="6764147" y="2982722"/>
                    <a:pt x="6756526" y="2982722"/>
                  </a:cubicBezTo>
                  <a:cubicBezTo>
                    <a:pt x="6756526" y="2982722"/>
                    <a:pt x="6756526" y="2982722"/>
                    <a:pt x="6756526" y="2982722"/>
                  </a:cubicBezTo>
                  <a:cubicBezTo>
                    <a:pt x="6741287" y="2982722"/>
                    <a:pt x="6726047" y="2975102"/>
                    <a:pt x="6718426" y="2952242"/>
                  </a:cubicBezTo>
                  <a:close/>
                  <a:moveTo>
                    <a:pt x="68580" y="2967482"/>
                  </a:moveTo>
                  <a:cubicBezTo>
                    <a:pt x="45720" y="2959862"/>
                    <a:pt x="38100" y="2944622"/>
                    <a:pt x="38100" y="2921762"/>
                  </a:cubicBezTo>
                  <a:cubicBezTo>
                    <a:pt x="38100" y="2921762"/>
                    <a:pt x="38100" y="2921762"/>
                    <a:pt x="38100" y="2921762"/>
                  </a:cubicBezTo>
                  <a:cubicBezTo>
                    <a:pt x="38100" y="2921762"/>
                    <a:pt x="38100" y="2921762"/>
                    <a:pt x="38100" y="2921762"/>
                  </a:cubicBezTo>
                  <a:cubicBezTo>
                    <a:pt x="38100" y="2921762"/>
                    <a:pt x="38100" y="2921762"/>
                    <a:pt x="38100" y="2921762"/>
                  </a:cubicBezTo>
                  <a:cubicBezTo>
                    <a:pt x="38100" y="2898902"/>
                    <a:pt x="60960" y="2891282"/>
                    <a:pt x="83820" y="2891282"/>
                  </a:cubicBezTo>
                  <a:cubicBezTo>
                    <a:pt x="83820" y="2891282"/>
                    <a:pt x="83820" y="2891282"/>
                    <a:pt x="83820" y="2891282"/>
                  </a:cubicBezTo>
                  <a:cubicBezTo>
                    <a:pt x="99060" y="2891282"/>
                    <a:pt x="114300" y="2914142"/>
                    <a:pt x="114300" y="2937002"/>
                  </a:cubicBezTo>
                  <a:cubicBezTo>
                    <a:pt x="114300" y="2937002"/>
                    <a:pt x="114300" y="2937002"/>
                    <a:pt x="114300" y="2937002"/>
                  </a:cubicBezTo>
                  <a:cubicBezTo>
                    <a:pt x="106680" y="2952242"/>
                    <a:pt x="91440" y="2967482"/>
                    <a:pt x="76200" y="2967482"/>
                  </a:cubicBezTo>
                  <a:cubicBezTo>
                    <a:pt x="76200" y="2967482"/>
                    <a:pt x="76200" y="2967482"/>
                    <a:pt x="76200" y="2967482"/>
                  </a:cubicBezTo>
                  <a:cubicBezTo>
                    <a:pt x="76200" y="2967482"/>
                    <a:pt x="68580" y="2967482"/>
                    <a:pt x="68580" y="2967482"/>
                  </a:cubicBezTo>
                  <a:close/>
                  <a:moveTo>
                    <a:pt x="6687820" y="2746248"/>
                  </a:moveTo>
                  <a:cubicBezTo>
                    <a:pt x="6680200" y="2723388"/>
                    <a:pt x="6695440" y="2700528"/>
                    <a:pt x="6718300" y="2700528"/>
                  </a:cubicBezTo>
                  <a:cubicBezTo>
                    <a:pt x="6718300" y="2700528"/>
                    <a:pt x="6718300" y="2700528"/>
                    <a:pt x="6718300" y="2700528"/>
                  </a:cubicBezTo>
                  <a:cubicBezTo>
                    <a:pt x="6733540" y="2692908"/>
                    <a:pt x="6756400" y="2708148"/>
                    <a:pt x="6764020" y="2731008"/>
                  </a:cubicBezTo>
                  <a:cubicBezTo>
                    <a:pt x="6764020" y="2731008"/>
                    <a:pt x="6764020" y="2731008"/>
                    <a:pt x="6764020" y="2731008"/>
                  </a:cubicBezTo>
                  <a:cubicBezTo>
                    <a:pt x="6764020" y="2746248"/>
                    <a:pt x="6748780" y="2769108"/>
                    <a:pt x="6733540" y="2776728"/>
                  </a:cubicBezTo>
                  <a:cubicBezTo>
                    <a:pt x="6733540" y="2776728"/>
                    <a:pt x="6733540" y="2776728"/>
                    <a:pt x="6733540" y="2776728"/>
                  </a:cubicBezTo>
                  <a:cubicBezTo>
                    <a:pt x="6725920" y="2776728"/>
                    <a:pt x="6725920" y="2776728"/>
                    <a:pt x="6725920" y="2776728"/>
                  </a:cubicBezTo>
                  <a:cubicBezTo>
                    <a:pt x="6725920" y="2776728"/>
                    <a:pt x="6725920" y="2776728"/>
                    <a:pt x="6725920" y="2776728"/>
                  </a:cubicBezTo>
                  <a:cubicBezTo>
                    <a:pt x="6703060" y="2776728"/>
                    <a:pt x="6687820" y="2761488"/>
                    <a:pt x="6687820" y="2746248"/>
                  </a:cubicBezTo>
                  <a:close/>
                  <a:moveTo>
                    <a:pt x="106680" y="2753868"/>
                  </a:moveTo>
                  <a:cubicBezTo>
                    <a:pt x="83820" y="2753868"/>
                    <a:pt x="68580" y="2731008"/>
                    <a:pt x="76200" y="2708148"/>
                  </a:cubicBezTo>
                  <a:cubicBezTo>
                    <a:pt x="76200" y="2708148"/>
                    <a:pt x="76200" y="2708148"/>
                    <a:pt x="76200" y="2708148"/>
                  </a:cubicBezTo>
                  <a:cubicBezTo>
                    <a:pt x="76200" y="2685288"/>
                    <a:pt x="99060" y="2677668"/>
                    <a:pt x="121920" y="2677668"/>
                  </a:cubicBezTo>
                  <a:cubicBezTo>
                    <a:pt x="121920" y="2677668"/>
                    <a:pt x="121920" y="2677668"/>
                    <a:pt x="121920" y="2677668"/>
                  </a:cubicBezTo>
                  <a:cubicBezTo>
                    <a:pt x="144780" y="2685288"/>
                    <a:pt x="152400" y="2708148"/>
                    <a:pt x="152400" y="2723388"/>
                  </a:cubicBezTo>
                  <a:cubicBezTo>
                    <a:pt x="152400" y="2723388"/>
                    <a:pt x="152400" y="2723388"/>
                    <a:pt x="152400" y="2723388"/>
                  </a:cubicBezTo>
                  <a:cubicBezTo>
                    <a:pt x="144780" y="2746248"/>
                    <a:pt x="129540" y="2753868"/>
                    <a:pt x="114300" y="2753868"/>
                  </a:cubicBezTo>
                  <a:cubicBezTo>
                    <a:pt x="114300" y="2753868"/>
                    <a:pt x="114300" y="2753868"/>
                    <a:pt x="114300" y="2753868"/>
                  </a:cubicBezTo>
                  <a:cubicBezTo>
                    <a:pt x="106680" y="2753868"/>
                    <a:pt x="106680" y="2753868"/>
                    <a:pt x="106680" y="2753868"/>
                  </a:cubicBezTo>
                  <a:close/>
                  <a:moveTo>
                    <a:pt x="6634480" y="2540254"/>
                  </a:moveTo>
                  <a:cubicBezTo>
                    <a:pt x="6634480" y="2517394"/>
                    <a:pt x="6642100" y="2494534"/>
                    <a:pt x="6664960" y="2494534"/>
                  </a:cubicBezTo>
                  <a:cubicBezTo>
                    <a:pt x="6664960" y="2494534"/>
                    <a:pt x="6664960" y="2494534"/>
                    <a:pt x="6664960" y="2494534"/>
                  </a:cubicBezTo>
                  <a:cubicBezTo>
                    <a:pt x="6687820" y="2486914"/>
                    <a:pt x="6703060" y="2494534"/>
                    <a:pt x="6710680" y="2517394"/>
                  </a:cubicBezTo>
                  <a:cubicBezTo>
                    <a:pt x="6710680" y="2517394"/>
                    <a:pt x="6710680" y="2517394"/>
                    <a:pt x="6710680" y="2517394"/>
                  </a:cubicBezTo>
                  <a:cubicBezTo>
                    <a:pt x="6718300" y="2540254"/>
                    <a:pt x="6703060" y="2563114"/>
                    <a:pt x="6687820" y="2563114"/>
                  </a:cubicBezTo>
                  <a:cubicBezTo>
                    <a:pt x="6687820" y="2563114"/>
                    <a:pt x="6687820" y="2563114"/>
                    <a:pt x="6687820" y="2563114"/>
                  </a:cubicBezTo>
                  <a:cubicBezTo>
                    <a:pt x="6680200" y="2563114"/>
                    <a:pt x="6680200" y="2563114"/>
                    <a:pt x="6672580" y="2563114"/>
                  </a:cubicBezTo>
                  <a:cubicBezTo>
                    <a:pt x="6672580" y="2563114"/>
                    <a:pt x="6672580" y="2563114"/>
                    <a:pt x="6672580" y="2563114"/>
                  </a:cubicBezTo>
                  <a:cubicBezTo>
                    <a:pt x="6657340" y="2563114"/>
                    <a:pt x="6642100" y="2555494"/>
                    <a:pt x="6634480" y="2540254"/>
                  </a:cubicBezTo>
                  <a:close/>
                  <a:moveTo>
                    <a:pt x="152527" y="2547874"/>
                  </a:moveTo>
                  <a:cubicBezTo>
                    <a:pt x="129667" y="2540254"/>
                    <a:pt x="122047" y="2517394"/>
                    <a:pt x="129667" y="2502154"/>
                  </a:cubicBezTo>
                  <a:cubicBezTo>
                    <a:pt x="129667" y="2502154"/>
                    <a:pt x="129667" y="2502154"/>
                    <a:pt x="129667" y="2502154"/>
                  </a:cubicBezTo>
                  <a:cubicBezTo>
                    <a:pt x="129667" y="2479294"/>
                    <a:pt x="152527" y="2464054"/>
                    <a:pt x="175387" y="2471674"/>
                  </a:cubicBezTo>
                  <a:cubicBezTo>
                    <a:pt x="175387" y="2471674"/>
                    <a:pt x="175387" y="2471674"/>
                    <a:pt x="175387" y="2471674"/>
                  </a:cubicBezTo>
                  <a:cubicBezTo>
                    <a:pt x="190627" y="2479294"/>
                    <a:pt x="205867" y="2502154"/>
                    <a:pt x="198247" y="2517394"/>
                  </a:cubicBezTo>
                  <a:cubicBezTo>
                    <a:pt x="198247" y="2517394"/>
                    <a:pt x="198247" y="2517394"/>
                    <a:pt x="198247" y="2517394"/>
                  </a:cubicBezTo>
                  <a:cubicBezTo>
                    <a:pt x="198247" y="2532634"/>
                    <a:pt x="183007" y="2547874"/>
                    <a:pt x="167767" y="2547874"/>
                  </a:cubicBezTo>
                  <a:cubicBezTo>
                    <a:pt x="167767" y="2547874"/>
                    <a:pt x="167767" y="2547874"/>
                    <a:pt x="167767" y="2547874"/>
                  </a:cubicBezTo>
                  <a:cubicBezTo>
                    <a:pt x="160147" y="2547874"/>
                    <a:pt x="160147" y="2547874"/>
                    <a:pt x="152527" y="2547874"/>
                  </a:cubicBezTo>
                  <a:close/>
                  <a:moveTo>
                    <a:pt x="6573520" y="2334260"/>
                  </a:moveTo>
                  <a:cubicBezTo>
                    <a:pt x="6565900" y="2319020"/>
                    <a:pt x="6581139" y="2296160"/>
                    <a:pt x="6596380" y="2288540"/>
                  </a:cubicBezTo>
                  <a:cubicBezTo>
                    <a:pt x="6596380" y="2288540"/>
                    <a:pt x="6596380" y="2288540"/>
                    <a:pt x="6596380" y="2288540"/>
                  </a:cubicBezTo>
                  <a:cubicBezTo>
                    <a:pt x="6619239" y="2280920"/>
                    <a:pt x="6642100" y="2288540"/>
                    <a:pt x="6649720" y="2311400"/>
                  </a:cubicBezTo>
                  <a:cubicBezTo>
                    <a:pt x="6649720" y="2311400"/>
                    <a:pt x="6649720" y="2311400"/>
                    <a:pt x="6649720" y="2311400"/>
                  </a:cubicBezTo>
                  <a:cubicBezTo>
                    <a:pt x="6657339" y="2334260"/>
                    <a:pt x="6642100" y="2349500"/>
                    <a:pt x="6626860" y="2357120"/>
                  </a:cubicBezTo>
                  <a:cubicBezTo>
                    <a:pt x="6626860" y="2357120"/>
                    <a:pt x="6626860" y="2357120"/>
                    <a:pt x="6626860" y="2357120"/>
                  </a:cubicBezTo>
                  <a:cubicBezTo>
                    <a:pt x="6619239" y="2364740"/>
                    <a:pt x="6611620" y="2364740"/>
                    <a:pt x="6611620" y="2364740"/>
                  </a:cubicBezTo>
                  <a:cubicBezTo>
                    <a:pt x="6611620" y="2364740"/>
                    <a:pt x="6611620" y="2364740"/>
                    <a:pt x="6611620" y="2364740"/>
                  </a:cubicBezTo>
                  <a:cubicBezTo>
                    <a:pt x="6596380" y="2364740"/>
                    <a:pt x="6581139" y="2349500"/>
                    <a:pt x="6573520" y="2334260"/>
                  </a:cubicBezTo>
                  <a:close/>
                  <a:moveTo>
                    <a:pt x="213487" y="2341880"/>
                  </a:moveTo>
                  <a:cubicBezTo>
                    <a:pt x="198247" y="2334260"/>
                    <a:pt x="183007" y="2311400"/>
                    <a:pt x="190627" y="2288413"/>
                  </a:cubicBezTo>
                  <a:cubicBezTo>
                    <a:pt x="190627" y="2288413"/>
                    <a:pt x="190627" y="2288413"/>
                    <a:pt x="190627" y="2288413"/>
                  </a:cubicBezTo>
                  <a:cubicBezTo>
                    <a:pt x="198247" y="2273173"/>
                    <a:pt x="221107" y="2257933"/>
                    <a:pt x="243967" y="2265553"/>
                  </a:cubicBezTo>
                  <a:cubicBezTo>
                    <a:pt x="243967" y="2265553"/>
                    <a:pt x="243967" y="2265553"/>
                    <a:pt x="243967" y="2265553"/>
                  </a:cubicBezTo>
                  <a:cubicBezTo>
                    <a:pt x="259207" y="2273173"/>
                    <a:pt x="274447" y="2296033"/>
                    <a:pt x="266827" y="2319020"/>
                  </a:cubicBezTo>
                  <a:cubicBezTo>
                    <a:pt x="266827" y="2319020"/>
                    <a:pt x="266827" y="2319020"/>
                    <a:pt x="266827" y="2319020"/>
                  </a:cubicBezTo>
                  <a:cubicBezTo>
                    <a:pt x="259207" y="2334260"/>
                    <a:pt x="243967" y="2341880"/>
                    <a:pt x="228727" y="2341880"/>
                  </a:cubicBezTo>
                  <a:cubicBezTo>
                    <a:pt x="228727" y="2341880"/>
                    <a:pt x="228727" y="2341880"/>
                    <a:pt x="228727" y="2341880"/>
                  </a:cubicBezTo>
                  <a:cubicBezTo>
                    <a:pt x="221107" y="2341880"/>
                    <a:pt x="221107" y="2341880"/>
                    <a:pt x="213487" y="2341880"/>
                  </a:cubicBezTo>
                  <a:close/>
                  <a:moveTo>
                    <a:pt x="6497320" y="2135886"/>
                  </a:moveTo>
                  <a:cubicBezTo>
                    <a:pt x="6489700" y="2120646"/>
                    <a:pt x="6504940" y="2097786"/>
                    <a:pt x="6520180" y="2090166"/>
                  </a:cubicBezTo>
                  <a:cubicBezTo>
                    <a:pt x="6520180" y="2090166"/>
                    <a:pt x="6520180" y="2090166"/>
                    <a:pt x="6520180" y="2090166"/>
                  </a:cubicBezTo>
                  <a:cubicBezTo>
                    <a:pt x="6543040" y="2082546"/>
                    <a:pt x="6565900" y="2090166"/>
                    <a:pt x="6573520" y="2105406"/>
                  </a:cubicBezTo>
                  <a:cubicBezTo>
                    <a:pt x="6573520" y="2105406"/>
                    <a:pt x="6573520" y="2105406"/>
                    <a:pt x="6573520" y="2105406"/>
                  </a:cubicBezTo>
                  <a:cubicBezTo>
                    <a:pt x="6581140" y="2128266"/>
                    <a:pt x="6565900" y="2151126"/>
                    <a:pt x="6550660" y="2158873"/>
                  </a:cubicBezTo>
                  <a:cubicBezTo>
                    <a:pt x="6550660" y="2158873"/>
                    <a:pt x="6550660" y="2158873"/>
                    <a:pt x="6550660" y="2158873"/>
                  </a:cubicBezTo>
                  <a:cubicBezTo>
                    <a:pt x="6543040" y="2158873"/>
                    <a:pt x="6543040" y="2158873"/>
                    <a:pt x="6535420" y="2158873"/>
                  </a:cubicBezTo>
                  <a:cubicBezTo>
                    <a:pt x="6535420" y="2158873"/>
                    <a:pt x="6535420" y="2158873"/>
                    <a:pt x="6535420" y="2158873"/>
                  </a:cubicBezTo>
                  <a:cubicBezTo>
                    <a:pt x="6520180" y="2158873"/>
                    <a:pt x="6504940" y="2151253"/>
                    <a:pt x="6497320" y="2136013"/>
                  </a:cubicBezTo>
                  <a:close/>
                  <a:moveTo>
                    <a:pt x="289814" y="2143506"/>
                  </a:moveTo>
                  <a:cubicBezTo>
                    <a:pt x="274574" y="2128266"/>
                    <a:pt x="259334" y="2113026"/>
                    <a:pt x="266954" y="2090039"/>
                  </a:cubicBezTo>
                  <a:cubicBezTo>
                    <a:pt x="266954" y="2090039"/>
                    <a:pt x="266954" y="2090039"/>
                    <a:pt x="266954" y="2090039"/>
                  </a:cubicBezTo>
                  <a:cubicBezTo>
                    <a:pt x="274574" y="2067179"/>
                    <a:pt x="297434" y="2059559"/>
                    <a:pt x="320294" y="2067179"/>
                  </a:cubicBezTo>
                  <a:cubicBezTo>
                    <a:pt x="320294" y="2067179"/>
                    <a:pt x="320294" y="2067179"/>
                    <a:pt x="320294" y="2067179"/>
                  </a:cubicBezTo>
                  <a:cubicBezTo>
                    <a:pt x="335534" y="2074799"/>
                    <a:pt x="350774" y="2097659"/>
                    <a:pt x="343154" y="2120646"/>
                  </a:cubicBezTo>
                  <a:cubicBezTo>
                    <a:pt x="343154" y="2120646"/>
                    <a:pt x="343154" y="2120646"/>
                    <a:pt x="343154" y="2120646"/>
                  </a:cubicBezTo>
                  <a:cubicBezTo>
                    <a:pt x="335534" y="2135886"/>
                    <a:pt x="320294" y="2143506"/>
                    <a:pt x="305054" y="2143506"/>
                  </a:cubicBezTo>
                  <a:cubicBezTo>
                    <a:pt x="305054" y="2143506"/>
                    <a:pt x="305054" y="2143506"/>
                    <a:pt x="305054" y="2143506"/>
                  </a:cubicBezTo>
                  <a:cubicBezTo>
                    <a:pt x="297434" y="2143506"/>
                    <a:pt x="297434" y="2143506"/>
                    <a:pt x="289814" y="2143506"/>
                  </a:cubicBezTo>
                  <a:close/>
                  <a:moveTo>
                    <a:pt x="6413373" y="1945132"/>
                  </a:moveTo>
                  <a:cubicBezTo>
                    <a:pt x="6405753" y="1922272"/>
                    <a:pt x="6413373" y="1899412"/>
                    <a:pt x="6428613" y="1891665"/>
                  </a:cubicBezTo>
                  <a:cubicBezTo>
                    <a:pt x="6428613" y="1891665"/>
                    <a:pt x="6428613" y="1891665"/>
                    <a:pt x="6428613" y="1891665"/>
                  </a:cubicBezTo>
                  <a:cubicBezTo>
                    <a:pt x="6451473" y="1884045"/>
                    <a:pt x="6474333" y="1891665"/>
                    <a:pt x="6481953" y="1914525"/>
                  </a:cubicBezTo>
                  <a:cubicBezTo>
                    <a:pt x="6481953" y="1914525"/>
                    <a:pt x="6481953" y="1914525"/>
                    <a:pt x="6481953" y="1914525"/>
                  </a:cubicBezTo>
                  <a:cubicBezTo>
                    <a:pt x="6481953" y="1914525"/>
                    <a:pt x="6481953" y="1914525"/>
                    <a:pt x="6481953" y="1914525"/>
                  </a:cubicBezTo>
                  <a:cubicBezTo>
                    <a:pt x="6481953" y="1914525"/>
                    <a:pt x="6481953" y="1914525"/>
                    <a:pt x="6481953" y="1914525"/>
                  </a:cubicBezTo>
                  <a:cubicBezTo>
                    <a:pt x="6489573" y="1929765"/>
                    <a:pt x="6481953" y="1952625"/>
                    <a:pt x="6466713" y="1960245"/>
                  </a:cubicBezTo>
                  <a:cubicBezTo>
                    <a:pt x="6466713" y="1960245"/>
                    <a:pt x="6466713" y="1960245"/>
                    <a:pt x="6466713" y="1960245"/>
                  </a:cubicBezTo>
                  <a:cubicBezTo>
                    <a:pt x="6459093" y="1967865"/>
                    <a:pt x="6451473" y="1967865"/>
                    <a:pt x="6443853" y="1967865"/>
                  </a:cubicBezTo>
                  <a:cubicBezTo>
                    <a:pt x="6443853" y="1967865"/>
                    <a:pt x="6443853" y="1967865"/>
                    <a:pt x="6443853" y="1967865"/>
                  </a:cubicBezTo>
                  <a:cubicBezTo>
                    <a:pt x="6436233" y="1967865"/>
                    <a:pt x="6420993" y="1960245"/>
                    <a:pt x="6413373" y="1945005"/>
                  </a:cubicBezTo>
                  <a:close/>
                  <a:moveTo>
                    <a:pt x="381254" y="1945132"/>
                  </a:moveTo>
                  <a:cubicBezTo>
                    <a:pt x="358394" y="1937512"/>
                    <a:pt x="350774" y="1914652"/>
                    <a:pt x="358394" y="1891665"/>
                  </a:cubicBezTo>
                  <a:cubicBezTo>
                    <a:pt x="358394" y="1891665"/>
                    <a:pt x="358394" y="1891665"/>
                    <a:pt x="358394" y="1891665"/>
                  </a:cubicBezTo>
                  <a:cubicBezTo>
                    <a:pt x="373634" y="1876425"/>
                    <a:pt x="396494" y="1868805"/>
                    <a:pt x="411734" y="1876425"/>
                  </a:cubicBezTo>
                  <a:cubicBezTo>
                    <a:pt x="411734" y="1876425"/>
                    <a:pt x="411734" y="1876425"/>
                    <a:pt x="411734" y="1876425"/>
                  </a:cubicBezTo>
                  <a:cubicBezTo>
                    <a:pt x="426974" y="1884045"/>
                    <a:pt x="434594" y="1906905"/>
                    <a:pt x="426974" y="1929892"/>
                  </a:cubicBezTo>
                  <a:cubicBezTo>
                    <a:pt x="426974" y="1929892"/>
                    <a:pt x="426974" y="1929892"/>
                    <a:pt x="426974" y="1929892"/>
                  </a:cubicBezTo>
                  <a:cubicBezTo>
                    <a:pt x="419354" y="1937512"/>
                    <a:pt x="411734" y="1945132"/>
                    <a:pt x="396494" y="1945132"/>
                  </a:cubicBezTo>
                  <a:cubicBezTo>
                    <a:pt x="396494" y="1945132"/>
                    <a:pt x="396494" y="1945132"/>
                    <a:pt x="396494" y="1945132"/>
                  </a:cubicBezTo>
                  <a:cubicBezTo>
                    <a:pt x="388874" y="1945132"/>
                    <a:pt x="381254" y="1945132"/>
                    <a:pt x="381254" y="1945132"/>
                  </a:cubicBezTo>
                  <a:close/>
                  <a:moveTo>
                    <a:pt x="6314186" y="1754378"/>
                  </a:moveTo>
                  <a:cubicBezTo>
                    <a:pt x="6306566" y="1739138"/>
                    <a:pt x="6306566" y="1716278"/>
                    <a:pt x="6329426" y="1708658"/>
                  </a:cubicBezTo>
                  <a:cubicBezTo>
                    <a:pt x="6329426" y="1708658"/>
                    <a:pt x="6329426" y="1708658"/>
                    <a:pt x="6329426" y="1708658"/>
                  </a:cubicBezTo>
                  <a:cubicBezTo>
                    <a:pt x="6344666" y="1693418"/>
                    <a:pt x="6367526" y="1701038"/>
                    <a:pt x="6382766" y="1716278"/>
                  </a:cubicBezTo>
                  <a:cubicBezTo>
                    <a:pt x="6382766" y="1716278"/>
                    <a:pt x="6382766" y="1716278"/>
                    <a:pt x="6382766" y="1716278"/>
                  </a:cubicBezTo>
                  <a:cubicBezTo>
                    <a:pt x="6382766" y="1716278"/>
                    <a:pt x="6382766" y="1716278"/>
                    <a:pt x="6382766" y="1716278"/>
                  </a:cubicBezTo>
                  <a:cubicBezTo>
                    <a:pt x="6382766" y="1716278"/>
                    <a:pt x="6382766" y="1716278"/>
                    <a:pt x="6382766" y="1716278"/>
                  </a:cubicBezTo>
                  <a:cubicBezTo>
                    <a:pt x="6390386" y="1739138"/>
                    <a:pt x="6382766" y="1761998"/>
                    <a:pt x="6367526" y="1769745"/>
                  </a:cubicBezTo>
                  <a:cubicBezTo>
                    <a:pt x="6367526" y="1769745"/>
                    <a:pt x="6367526" y="1769745"/>
                    <a:pt x="6367526" y="1769745"/>
                  </a:cubicBezTo>
                  <a:cubicBezTo>
                    <a:pt x="6359906" y="1777365"/>
                    <a:pt x="6352286" y="1777365"/>
                    <a:pt x="6344666" y="1777365"/>
                  </a:cubicBezTo>
                  <a:cubicBezTo>
                    <a:pt x="6344666" y="1777365"/>
                    <a:pt x="6344666" y="1777365"/>
                    <a:pt x="6344666" y="1777365"/>
                  </a:cubicBezTo>
                  <a:cubicBezTo>
                    <a:pt x="6329426" y="1777365"/>
                    <a:pt x="6321806" y="1769745"/>
                    <a:pt x="6314186" y="1754505"/>
                  </a:cubicBezTo>
                  <a:close/>
                  <a:moveTo>
                    <a:pt x="480441" y="1754378"/>
                  </a:moveTo>
                  <a:cubicBezTo>
                    <a:pt x="457581" y="1746758"/>
                    <a:pt x="449961" y="1723898"/>
                    <a:pt x="465201" y="1700911"/>
                  </a:cubicBezTo>
                  <a:cubicBezTo>
                    <a:pt x="465201" y="1700911"/>
                    <a:pt x="465201" y="1700911"/>
                    <a:pt x="465201" y="1700911"/>
                  </a:cubicBezTo>
                  <a:cubicBezTo>
                    <a:pt x="465201" y="1700911"/>
                    <a:pt x="465201" y="1700911"/>
                    <a:pt x="465201" y="1700911"/>
                  </a:cubicBezTo>
                  <a:cubicBezTo>
                    <a:pt x="465201" y="1700911"/>
                    <a:pt x="465201" y="1700911"/>
                    <a:pt x="465201" y="1700911"/>
                  </a:cubicBezTo>
                  <a:cubicBezTo>
                    <a:pt x="472821" y="1685671"/>
                    <a:pt x="495681" y="1678051"/>
                    <a:pt x="518541" y="1685671"/>
                  </a:cubicBezTo>
                  <a:cubicBezTo>
                    <a:pt x="518541" y="1685671"/>
                    <a:pt x="518541" y="1685671"/>
                    <a:pt x="518541" y="1685671"/>
                  </a:cubicBezTo>
                  <a:cubicBezTo>
                    <a:pt x="533781" y="1700911"/>
                    <a:pt x="541401" y="1723771"/>
                    <a:pt x="526161" y="1739138"/>
                  </a:cubicBezTo>
                  <a:cubicBezTo>
                    <a:pt x="526161" y="1739138"/>
                    <a:pt x="526161" y="1739138"/>
                    <a:pt x="526161" y="1739138"/>
                  </a:cubicBezTo>
                  <a:cubicBezTo>
                    <a:pt x="518541" y="1754378"/>
                    <a:pt x="510921" y="1761998"/>
                    <a:pt x="495681" y="1761998"/>
                  </a:cubicBezTo>
                  <a:cubicBezTo>
                    <a:pt x="495681" y="1761998"/>
                    <a:pt x="495681" y="1761998"/>
                    <a:pt x="495681" y="1761998"/>
                  </a:cubicBezTo>
                  <a:cubicBezTo>
                    <a:pt x="488061" y="1761998"/>
                    <a:pt x="480441" y="1754378"/>
                    <a:pt x="480441" y="1754378"/>
                  </a:cubicBezTo>
                  <a:close/>
                  <a:moveTo>
                    <a:pt x="6199886" y="1578864"/>
                  </a:moveTo>
                  <a:cubicBezTo>
                    <a:pt x="6199886" y="1578864"/>
                    <a:pt x="6199886" y="1578864"/>
                    <a:pt x="6199886" y="1578864"/>
                  </a:cubicBezTo>
                  <a:cubicBezTo>
                    <a:pt x="6199886" y="1578864"/>
                    <a:pt x="6199886" y="1578864"/>
                    <a:pt x="6199886" y="1578864"/>
                  </a:cubicBezTo>
                  <a:cubicBezTo>
                    <a:pt x="6199886" y="1578864"/>
                    <a:pt x="6199886" y="1578864"/>
                    <a:pt x="6199886" y="1578864"/>
                  </a:cubicBezTo>
                  <a:cubicBezTo>
                    <a:pt x="6199886" y="1571244"/>
                    <a:pt x="6199886" y="1571244"/>
                    <a:pt x="6199886" y="1571244"/>
                  </a:cubicBezTo>
                  <a:cubicBezTo>
                    <a:pt x="6199886" y="1571244"/>
                    <a:pt x="6199886" y="1571244"/>
                    <a:pt x="6199886" y="1571244"/>
                  </a:cubicBezTo>
                  <a:cubicBezTo>
                    <a:pt x="6184646" y="1556004"/>
                    <a:pt x="6192266" y="1533144"/>
                    <a:pt x="6207506" y="1517777"/>
                  </a:cubicBezTo>
                  <a:cubicBezTo>
                    <a:pt x="6207506" y="1517777"/>
                    <a:pt x="6207506" y="1517777"/>
                    <a:pt x="6207506" y="1517777"/>
                  </a:cubicBezTo>
                  <a:cubicBezTo>
                    <a:pt x="6230366" y="1510157"/>
                    <a:pt x="6253226" y="1510157"/>
                    <a:pt x="6260846" y="1533017"/>
                  </a:cubicBezTo>
                  <a:cubicBezTo>
                    <a:pt x="6260846" y="1533017"/>
                    <a:pt x="6260846" y="1533017"/>
                    <a:pt x="6260846" y="1533017"/>
                  </a:cubicBezTo>
                  <a:cubicBezTo>
                    <a:pt x="6260846" y="1533017"/>
                    <a:pt x="6260846" y="1533017"/>
                    <a:pt x="6260846" y="1533017"/>
                  </a:cubicBezTo>
                  <a:cubicBezTo>
                    <a:pt x="6260846" y="1533017"/>
                    <a:pt x="6260846" y="1533017"/>
                    <a:pt x="6260846" y="1533017"/>
                  </a:cubicBezTo>
                  <a:cubicBezTo>
                    <a:pt x="6268466" y="1533017"/>
                    <a:pt x="6268466" y="1533017"/>
                    <a:pt x="6268466" y="1533017"/>
                  </a:cubicBezTo>
                  <a:cubicBezTo>
                    <a:pt x="6268466" y="1533017"/>
                    <a:pt x="6268466" y="1533017"/>
                    <a:pt x="6268466" y="1533017"/>
                  </a:cubicBezTo>
                  <a:cubicBezTo>
                    <a:pt x="6276086" y="1555877"/>
                    <a:pt x="6276086" y="1578737"/>
                    <a:pt x="6253226" y="1586484"/>
                  </a:cubicBezTo>
                  <a:cubicBezTo>
                    <a:pt x="6253226" y="1586484"/>
                    <a:pt x="6253226" y="1586484"/>
                    <a:pt x="6253226" y="1586484"/>
                  </a:cubicBezTo>
                  <a:cubicBezTo>
                    <a:pt x="6245606" y="1594104"/>
                    <a:pt x="6237986" y="1594104"/>
                    <a:pt x="6230366" y="1594104"/>
                  </a:cubicBezTo>
                  <a:cubicBezTo>
                    <a:pt x="6230366" y="1594104"/>
                    <a:pt x="6230366" y="1594104"/>
                    <a:pt x="6230366" y="1594104"/>
                  </a:cubicBezTo>
                  <a:cubicBezTo>
                    <a:pt x="6222746" y="1594104"/>
                    <a:pt x="6207506" y="1586484"/>
                    <a:pt x="6199886" y="1578864"/>
                  </a:cubicBezTo>
                  <a:close/>
                  <a:moveTo>
                    <a:pt x="587248" y="1571244"/>
                  </a:moveTo>
                  <a:cubicBezTo>
                    <a:pt x="572008" y="1556004"/>
                    <a:pt x="564388" y="1533144"/>
                    <a:pt x="579628" y="1517777"/>
                  </a:cubicBezTo>
                  <a:cubicBezTo>
                    <a:pt x="579628" y="1517777"/>
                    <a:pt x="579628" y="1517777"/>
                    <a:pt x="579628" y="1517777"/>
                  </a:cubicBezTo>
                  <a:cubicBezTo>
                    <a:pt x="587248" y="1502537"/>
                    <a:pt x="610108" y="1494917"/>
                    <a:pt x="632968" y="1510157"/>
                  </a:cubicBezTo>
                  <a:cubicBezTo>
                    <a:pt x="632968" y="1510157"/>
                    <a:pt x="632968" y="1510157"/>
                    <a:pt x="632968" y="1510157"/>
                  </a:cubicBezTo>
                  <a:cubicBezTo>
                    <a:pt x="648208" y="1517777"/>
                    <a:pt x="655828" y="1540637"/>
                    <a:pt x="640588" y="1563624"/>
                  </a:cubicBezTo>
                  <a:cubicBezTo>
                    <a:pt x="640588" y="1563624"/>
                    <a:pt x="640588" y="1563624"/>
                    <a:pt x="640588" y="1563624"/>
                  </a:cubicBezTo>
                  <a:cubicBezTo>
                    <a:pt x="632968" y="1571244"/>
                    <a:pt x="625348" y="1578864"/>
                    <a:pt x="610108" y="1578864"/>
                  </a:cubicBezTo>
                  <a:cubicBezTo>
                    <a:pt x="610108" y="1578864"/>
                    <a:pt x="610108" y="1578864"/>
                    <a:pt x="610108" y="1578864"/>
                  </a:cubicBezTo>
                  <a:cubicBezTo>
                    <a:pt x="602488" y="1578864"/>
                    <a:pt x="594868" y="1578864"/>
                    <a:pt x="587248" y="1571244"/>
                  </a:cubicBezTo>
                  <a:close/>
                  <a:moveTo>
                    <a:pt x="6077839" y="1403350"/>
                  </a:moveTo>
                  <a:cubicBezTo>
                    <a:pt x="6062599" y="1380490"/>
                    <a:pt x="6070219" y="1357630"/>
                    <a:pt x="6085459" y="1349883"/>
                  </a:cubicBezTo>
                  <a:cubicBezTo>
                    <a:pt x="6085459" y="1349883"/>
                    <a:pt x="6085459" y="1349883"/>
                    <a:pt x="6085459" y="1349883"/>
                  </a:cubicBezTo>
                  <a:cubicBezTo>
                    <a:pt x="6100699" y="1334643"/>
                    <a:pt x="6123559" y="1334643"/>
                    <a:pt x="6138799" y="1357503"/>
                  </a:cubicBezTo>
                  <a:cubicBezTo>
                    <a:pt x="6138799" y="1357503"/>
                    <a:pt x="6138799" y="1357503"/>
                    <a:pt x="6138799" y="1357503"/>
                  </a:cubicBezTo>
                  <a:cubicBezTo>
                    <a:pt x="6146419" y="1372743"/>
                    <a:pt x="6146419" y="1395603"/>
                    <a:pt x="6131179" y="1410970"/>
                  </a:cubicBezTo>
                  <a:cubicBezTo>
                    <a:pt x="6131179" y="1410970"/>
                    <a:pt x="6131179" y="1410970"/>
                    <a:pt x="6131179" y="1410970"/>
                  </a:cubicBezTo>
                  <a:cubicBezTo>
                    <a:pt x="6123559" y="1410970"/>
                    <a:pt x="6115939" y="1418590"/>
                    <a:pt x="6108319" y="1418590"/>
                  </a:cubicBezTo>
                  <a:cubicBezTo>
                    <a:pt x="6108319" y="1418590"/>
                    <a:pt x="6108319" y="1418590"/>
                    <a:pt x="6108319" y="1418590"/>
                  </a:cubicBezTo>
                  <a:cubicBezTo>
                    <a:pt x="6093079" y="1418590"/>
                    <a:pt x="6085459" y="1410970"/>
                    <a:pt x="6077839" y="1403350"/>
                  </a:cubicBezTo>
                  <a:close/>
                  <a:moveTo>
                    <a:pt x="709168" y="1395730"/>
                  </a:moveTo>
                  <a:cubicBezTo>
                    <a:pt x="693928" y="1380490"/>
                    <a:pt x="693928" y="1357630"/>
                    <a:pt x="701548" y="1342263"/>
                  </a:cubicBezTo>
                  <a:cubicBezTo>
                    <a:pt x="701548" y="1342263"/>
                    <a:pt x="701548" y="1342263"/>
                    <a:pt x="701548" y="1342263"/>
                  </a:cubicBezTo>
                  <a:cubicBezTo>
                    <a:pt x="716788" y="1327023"/>
                    <a:pt x="739648" y="1319403"/>
                    <a:pt x="754888" y="1334643"/>
                  </a:cubicBezTo>
                  <a:cubicBezTo>
                    <a:pt x="754888" y="1334643"/>
                    <a:pt x="754888" y="1334643"/>
                    <a:pt x="754888" y="1334643"/>
                  </a:cubicBezTo>
                  <a:cubicBezTo>
                    <a:pt x="777748" y="1349883"/>
                    <a:pt x="777748" y="1372743"/>
                    <a:pt x="762508" y="1388110"/>
                  </a:cubicBezTo>
                  <a:cubicBezTo>
                    <a:pt x="762508" y="1388110"/>
                    <a:pt x="762508" y="1388110"/>
                    <a:pt x="762508" y="1388110"/>
                  </a:cubicBezTo>
                  <a:cubicBezTo>
                    <a:pt x="754888" y="1395730"/>
                    <a:pt x="747268" y="1403350"/>
                    <a:pt x="732028" y="1403350"/>
                  </a:cubicBezTo>
                  <a:cubicBezTo>
                    <a:pt x="732028" y="1403350"/>
                    <a:pt x="732028" y="1403350"/>
                    <a:pt x="732028" y="1403350"/>
                  </a:cubicBezTo>
                  <a:cubicBezTo>
                    <a:pt x="724408" y="1403350"/>
                    <a:pt x="716788" y="1403350"/>
                    <a:pt x="709168" y="1395730"/>
                  </a:cubicBezTo>
                  <a:close/>
                  <a:moveTo>
                    <a:pt x="5940552" y="1235710"/>
                  </a:moveTo>
                  <a:cubicBezTo>
                    <a:pt x="5932932" y="1220470"/>
                    <a:pt x="5932932" y="1197610"/>
                    <a:pt x="5948172" y="1182243"/>
                  </a:cubicBezTo>
                  <a:cubicBezTo>
                    <a:pt x="5948172" y="1182243"/>
                    <a:pt x="5948172" y="1182243"/>
                    <a:pt x="5948172" y="1182243"/>
                  </a:cubicBezTo>
                  <a:cubicBezTo>
                    <a:pt x="5963412" y="1167003"/>
                    <a:pt x="5986272" y="1167003"/>
                    <a:pt x="6001512" y="1182243"/>
                  </a:cubicBezTo>
                  <a:cubicBezTo>
                    <a:pt x="6001512" y="1182243"/>
                    <a:pt x="6001512" y="1182243"/>
                    <a:pt x="6001512" y="1182243"/>
                  </a:cubicBezTo>
                  <a:cubicBezTo>
                    <a:pt x="6016752" y="1205103"/>
                    <a:pt x="6009132" y="1227963"/>
                    <a:pt x="5993892" y="1243330"/>
                  </a:cubicBezTo>
                  <a:cubicBezTo>
                    <a:pt x="5993892" y="1243330"/>
                    <a:pt x="5993892" y="1243330"/>
                    <a:pt x="5993892" y="1243330"/>
                  </a:cubicBezTo>
                  <a:cubicBezTo>
                    <a:pt x="5986272" y="1243330"/>
                    <a:pt x="5978652" y="1250950"/>
                    <a:pt x="5971032" y="1250950"/>
                  </a:cubicBezTo>
                  <a:cubicBezTo>
                    <a:pt x="5971032" y="1250950"/>
                    <a:pt x="5971032" y="1250950"/>
                    <a:pt x="5971032" y="1250950"/>
                  </a:cubicBezTo>
                  <a:cubicBezTo>
                    <a:pt x="5963412" y="1250950"/>
                    <a:pt x="5948172" y="1243330"/>
                    <a:pt x="5940552" y="1235710"/>
                  </a:cubicBezTo>
                  <a:close/>
                  <a:moveTo>
                    <a:pt x="846455" y="1228090"/>
                  </a:moveTo>
                  <a:cubicBezTo>
                    <a:pt x="831215" y="1212850"/>
                    <a:pt x="831215" y="1189990"/>
                    <a:pt x="838835" y="1174623"/>
                  </a:cubicBezTo>
                  <a:cubicBezTo>
                    <a:pt x="838835" y="1174623"/>
                    <a:pt x="838835" y="1174623"/>
                    <a:pt x="838835" y="1174623"/>
                  </a:cubicBezTo>
                  <a:cubicBezTo>
                    <a:pt x="854075" y="1159383"/>
                    <a:pt x="876935" y="1159383"/>
                    <a:pt x="892175" y="1174623"/>
                  </a:cubicBezTo>
                  <a:cubicBezTo>
                    <a:pt x="892175" y="1174623"/>
                    <a:pt x="892175" y="1174623"/>
                    <a:pt x="892175" y="1174623"/>
                  </a:cubicBezTo>
                  <a:cubicBezTo>
                    <a:pt x="907415" y="1182243"/>
                    <a:pt x="915035" y="1205103"/>
                    <a:pt x="899795" y="1228090"/>
                  </a:cubicBezTo>
                  <a:cubicBezTo>
                    <a:pt x="899795" y="1228090"/>
                    <a:pt x="899795" y="1228090"/>
                    <a:pt x="899795" y="1228090"/>
                  </a:cubicBezTo>
                  <a:cubicBezTo>
                    <a:pt x="892175" y="1235710"/>
                    <a:pt x="884555" y="1235710"/>
                    <a:pt x="869315" y="1235710"/>
                  </a:cubicBezTo>
                  <a:cubicBezTo>
                    <a:pt x="869315" y="1235710"/>
                    <a:pt x="869315" y="1235710"/>
                    <a:pt x="869315" y="1235710"/>
                  </a:cubicBezTo>
                  <a:cubicBezTo>
                    <a:pt x="861695" y="1235710"/>
                    <a:pt x="854075" y="1235710"/>
                    <a:pt x="846455" y="1228090"/>
                  </a:cubicBezTo>
                  <a:close/>
                  <a:moveTo>
                    <a:pt x="5803265" y="1083056"/>
                  </a:moveTo>
                  <a:cubicBezTo>
                    <a:pt x="5788025" y="1067816"/>
                    <a:pt x="5788025" y="1037336"/>
                    <a:pt x="5803265" y="1029589"/>
                  </a:cubicBezTo>
                  <a:cubicBezTo>
                    <a:pt x="5803265" y="1029589"/>
                    <a:pt x="5803265" y="1029589"/>
                    <a:pt x="5803265" y="1029589"/>
                  </a:cubicBezTo>
                  <a:cubicBezTo>
                    <a:pt x="5818505" y="1014349"/>
                    <a:pt x="5841365" y="1014349"/>
                    <a:pt x="5856605" y="1029589"/>
                  </a:cubicBezTo>
                  <a:cubicBezTo>
                    <a:pt x="5856605" y="1029589"/>
                    <a:pt x="5856605" y="1029589"/>
                    <a:pt x="5856605" y="1029589"/>
                  </a:cubicBezTo>
                  <a:cubicBezTo>
                    <a:pt x="5871845" y="1044829"/>
                    <a:pt x="5871845" y="1067689"/>
                    <a:pt x="5856605" y="1083056"/>
                  </a:cubicBezTo>
                  <a:cubicBezTo>
                    <a:pt x="5856605" y="1083056"/>
                    <a:pt x="5856605" y="1083056"/>
                    <a:pt x="5856605" y="1083056"/>
                  </a:cubicBezTo>
                  <a:cubicBezTo>
                    <a:pt x="5848985" y="1090676"/>
                    <a:pt x="5833745" y="1090676"/>
                    <a:pt x="5826125" y="1090676"/>
                  </a:cubicBezTo>
                  <a:cubicBezTo>
                    <a:pt x="5826125" y="1090676"/>
                    <a:pt x="5826125" y="1090676"/>
                    <a:pt x="5826125" y="1090676"/>
                  </a:cubicBezTo>
                  <a:cubicBezTo>
                    <a:pt x="5818505" y="1090676"/>
                    <a:pt x="5810885" y="1090676"/>
                    <a:pt x="5803265" y="1083056"/>
                  </a:cubicBezTo>
                  <a:close/>
                  <a:moveTo>
                    <a:pt x="991362" y="1067816"/>
                  </a:moveTo>
                  <a:cubicBezTo>
                    <a:pt x="976122" y="1052576"/>
                    <a:pt x="976122" y="1029716"/>
                    <a:pt x="991362" y="1014349"/>
                  </a:cubicBezTo>
                  <a:cubicBezTo>
                    <a:pt x="991362" y="1014349"/>
                    <a:pt x="991362" y="1014349"/>
                    <a:pt x="991362" y="1014349"/>
                  </a:cubicBezTo>
                  <a:cubicBezTo>
                    <a:pt x="1006602" y="999109"/>
                    <a:pt x="1029462" y="999109"/>
                    <a:pt x="1044702" y="1014349"/>
                  </a:cubicBezTo>
                  <a:cubicBezTo>
                    <a:pt x="1044702" y="1014349"/>
                    <a:pt x="1044702" y="1014349"/>
                    <a:pt x="1044702" y="1014349"/>
                  </a:cubicBezTo>
                  <a:cubicBezTo>
                    <a:pt x="1059942" y="1029589"/>
                    <a:pt x="1059942" y="1052449"/>
                    <a:pt x="1044702" y="1067816"/>
                  </a:cubicBezTo>
                  <a:cubicBezTo>
                    <a:pt x="1044702" y="1067816"/>
                    <a:pt x="1044702" y="1067816"/>
                    <a:pt x="1044702" y="1067816"/>
                  </a:cubicBezTo>
                  <a:cubicBezTo>
                    <a:pt x="1037082" y="1075436"/>
                    <a:pt x="1029462" y="1083056"/>
                    <a:pt x="1014222" y="1083056"/>
                  </a:cubicBezTo>
                  <a:cubicBezTo>
                    <a:pt x="1014222" y="1083056"/>
                    <a:pt x="1014222" y="1083056"/>
                    <a:pt x="1014222" y="1083056"/>
                  </a:cubicBezTo>
                  <a:cubicBezTo>
                    <a:pt x="1006602" y="1083056"/>
                    <a:pt x="998982" y="1075436"/>
                    <a:pt x="991362" y="1067816"/>
                  </a:cubicBezTo>
                  <a:close/>
                  <a:moveTo>
                    <a:pt x="5643118" y="930529"/>
                  </a:moveTo>
                  <a:cubicBezTo>
                    <a:pt x="5627878" y="922909"/>
                    <a:pt x="5627878" y="892429"/>
                    <a:pt x="5643118" y="877062"/>
                  </a:cubicBezTo>
                  <a:cubicBezTo>
                    <a:pt x="5643118" y="877062"/>
                    <a:pt x="5643118" y="877062"/>
                    <a:pt x="5643118" y="877062"/>
                  </a:cubicBezTo>
                  <a:cubicBezTo>
                    <a:pt x="5658358" y="861822"/>
                    <a:pt x="5681218" y="861822"/>
                    <a:pt x="5696458" y="877062"/>
                  </a:cubicBezTo>
                  <a:cubicBezTo>
                    <a:pt x="5696458" y="877062"/>
                    <a:pt x="5696458" y="877062"/>
                    <a:pt x="5696458" y="877062"/>
                  </a:cubicBezTo>
                  <a:cubicBezTo>
                    <a:pt x="5711698" y="892302"/>
                    <a:pt x="5711698" y="915162"/>
                    <a:pt x="5704078" y="930529"/>
                  </a:cubicBezTo>
                  <a:cubicBezTo>
                    <a:pt x="5704078" y="930529"/>
                    <a:pt x="5704078" y="930529"/>
                    <a:pt x="5704078" y="930529"/>
                  </a:cubicBezTo>
                  <a:cubicBezTo>
                    <a:pt x="5696458" y="938149"/>
                    <a:pt x="5681218" y="945769"/>
                    <a:pt x="5673598" y="945769"/>
                  </a:cubicBezTo>
                  <a:cubicBezTo>
                    <a:pt x="5673598" y="945769"/>
                    <a:pt x="5673598" y="945769"/>
                    <a:pt x="5673598" y="945769"/>
                  </a:cubicBezTo>
                  <a:cubicBezTo>
                    <a:pt x="5665978" y="945769"/>
                    <a:pt x="5650738" y="938149"/>
                    <a:pt x="5643118" y="930529"/>
                  </a:cubicBezTo>
                  <a:close/>
                  <a:moveTo>
                    <a:pt x="1143889" y="922909"/>
                  </a:moveTo>
                  <a:cubicBezTo>
                    <a:pt x="1128649" y="907669"/>
                    <a:pt x="1128649" y="877189"/>
                    <a:pt x="1143889" y="869442"/>
                  </a:cubicBezTo>
                  <a:cubicBezTo>
                    <a:pt x="1143889" y="869442"/>
                    <a:pt x="1143889" y="869442"/>
                    <a:pt x="1143889" y="869442"/>
                  </a:cubicBezTo>
                  <a:cubicBezTo>
                    <a:pt x="1143889" y="869442"/>
                    <a:pt x="1143889" y="869442"/>
                    <a:pt x="1143889" y="869442"/>
                  </a:cubicBezTo>
                  <a:cubicBezTo>
                    <a:pt x="1143889" y="869442"/>
                    <a:pt x="1143889" y="869442"/>
                    <a:pt x="1143889" y="869442"/>
                  </a:cubicBezTo>
                  <a:cubicBezTo>
                    <a:pt x="1159129" y="854202"/>
                    <a:pt x="1189609" y="854202"/>
                    <a:pt x="1197229" y="869442"/>
                  </a:cubicBezTo>
                  <a:cubicBezTo>
                    <a:pt x="1197229" y="869442"/>
                    <a:pt x="1197229" y="869442"/>
                    <a:pt x="1197229" y="869442"/>
                  </a:cubicBezTo>
                  <a:cubicBezTo>
                    <a:pt x="1212469" y="884682"/>
                    <a:pt x="1212469" y="907542"/>
                    <a:pt x="1197229" y="922909"/>
                  </a:cubicBezTo>
                  <a:cubicBezTo>
                    <a:pt x="1197229" y="922909"/>
                    <a:pt x="1197229" y="922909"/>
                    <a:pt x="1197229" y="922909"/>
                  </a:cubicBezTo>
                  <a:cubicBezTo>
                    <a:pt x="1189609" y="930529"/>
                    <a:pt x="1181989" y="930529"/>
                    <a:pt x="1174369" y="930529"/>
                  </a:cubicBezTo>
                  <a:cubicBezTo>
                    <a:pt x="1174369" y="930529"/>
                    <a:pt x="1174369" y="930529"/>
                    <a:pt x="1174369" y="930529"/>
                  </a:cubicBezTo>
                  <a:cubicBezTo>
                    <a:pt x="1159129" y="930529"/>
                    <a:pt x="1151509" y="930529"/>
                    <a:pt x="1143889" y="922909"/>
                  </a:cubicBezTo>
                  <a:close/>
                  <a:moveTo>
                    <a:pt x="5482971" y="793115"/>
                  </a:moveTo>
                  <a:cubicBezTo>
                    <a:pt x="5482971" y="793115"/>
                    <a:pt x="5482971" y="793115"/>
                    <a:pt x="5482971" y="793115"/>
                  </a:cubicBezTo>
                  <a:cubicBezTo>
                    <a:pt x="5467731" y="785495"/>
                    <a:pt x="5467731" y="762635"/>
                    <a:pt x="5475351" y="739648"/>
                  </a:cubicBezTo>
                  <a:cubicBezTo>
                    <a:pt x="5475351" y="739648"/>
                    <a:pt x="5475351" y="739648"/>
                    <a:pt x="5475351" y="739648"/>
                  </a:cubicBezTo>
                  <a:cubicBezTo>
                    <a:pt x="5490591" y="724408"/>
                    <a:pt x="5513451" y="724408"/>
                    <a:pt x="5528691" y="739648"/>
                  </a:cubicBezTo>
                  <a:cubicBezTo>
                    <a:pt x="5528691" y="739648"/>
                    <a:pt x="5528691" y="739648"/>
                    <a:pt x="5528691" y="739648"/>
                  </a:cubicBezTo>
                  <a:cubicBezTo>
                    <a:pt x="5551551" y="747268"/>
                    <a:pt x="5551551" y="770128"/>
                    <a:pt x="5536311" y="793115"/>
                  </a:cubicBezTo>
                  <a:cubicBezTo>
                    <a:pt x="5536311" y="793115"/>
                    <a:pt x="5536311" y="793115"/>
                    <a:pt x="5536311" y="793115"/>
                  </a:cubicBezTo>
                  <a:cubicBezTo>
                    <a:pt x="5528691" y="800735"/>
                    <a:pt x="5521071" y="808355"/>
                    <a:pt x="5505831" y="808355"/>
                  </a:cubicBezTo>
                  <a:cubicBezTo>
                    <a:pt x="5505831" y="808355"/>
                    <a:pt x="5505831" y="808355"/>
                    <a:pt x="5505831" y="808355"/>
                  </a:cubicBezTo>
                  <a:cubicBezTo>
                    <a:pt x="5498211" y="808355"/>
                    <a:pt x="5490591" y="800735"/>
                    <a:pt x="5482971" y="793115"/>
                  </a:cubicBezTo>
                  <a:close/>
                  <a:moveTo>
                    <a:pt x="1304036" y="777875"/>
                  </a:moveTo>
                  <a:cubicBezTo>
                    <a:pt x="1296416" y="762635"/>
                    <a:pt x="1296416" y="739775"/>
                    <a:pt x="1311656" y="724408"/>
                  </a:cubicBezTo>
                  <a:cubicBezTo>
                    <a:pt x="1311656" y="724408"/>
                    <a:pt x="1311656" y="724408"/>
                    <a:pt x="1311656" y="724408"/>
                  </a:cubicBezTo>
                  <a:cubicBezTo>
                    <a:pt x="1311656" y="724408"/>
                    <a:pt x="1311656" y="724408"/>
                    <a:pt x="1311656" y="724408"/>
                  </a:cubicBezTo>
                  <a:cubicBezTo>
                    <a:pt x="1311656" y="724408"/>
                    <a:pt x="1311656" y="724408"/>
                    <a:pt x="1311656" y="724408"/>
                  </a:cubicBezTo>
                  <a:cubicBezTo>
                    <a:pt x="1326896" y="716788"/>
                    <a:pt x="1349756" y="716788"/>
                    <a:pt x="1364996" y="732028"/>
                  </a:cubicBezTo>
                  <a:cubicBezTo>
                    <a:pt x="1364996" y="732028"/>
                    <a:pt x="1364996" y="732028"/>
                    <a:pt x="1364996" y="732028"/>
                  </a:cubicBezTo>
                  <a:cubicBezTo>
                    <a:pt x="1380236" y="747268"/>
                    <a:pt x="1372616" y="777748"/>
                    <a:pt x="1357376" y="785495"/>
                  </a:cubicBezTo>
                  <a:cubicBezTo>
                    <a:pt x="1357376" y="785495"/>
                    <a:pt x="1357376" y="785495"/>
                    <a:pt x="1357376" y="785495"/>
                  </a:cubicBezTo>
                  <a:cubicBezTo>
                    <a:pt x="1349756" y="793115"/>
                    <a:pt x="1342136" y="793115"/>
                    <a:pt x="1334516" y="793115"/>
                  </a:cubicBezTo>
                  <a:cubicBezTo>
                    <a:pt x="1334516" y="793115"/>
                    <a:pt x="1334516" y="793115"/>
                    <a:pt x="1334516" y="793115"/>
                  </a:cubicBezTo>
                  <a:cubicBezTo>
                    <a:pt x="1326896" y="793115"/>
                    <a:pt x="1311656" y="793115"/>
                    <a:pt x="1304036" y="777875"/>
                  </a:cubicBezTo>
                  <a:close/>
                  <a:moveTo>
                    <a:pt x="5315204" y="671068"/>
                  </a:moveTo>
                  <a:cubicBezTo>
                    <a:pt x="5299964" y="655828"/>
                    <a:pt x="5292344" y="632968"/>
                    <a:pt x="5307584" y="617601"/>
                  </a:cubicBezTo>
                  <a:cubicBezTo>
                    <a:pt x="5307584" y="617601"/>
                    <a:pt x="5307584" y="617601"/>
                    <a:pt x="5307584" y="617601"/>
                  </a:cubicBezTo>
                  <a:cubicBezTo>
                    <a:pt x="5315204" y="602361"/>
                    <a:pt x="5338064" y="594741"/>
                    <a:pt x="5360924" y="609981"/>
                  </a:cubicBezTo>
                  <a:cubicBezTo>
                    <a:pt x="5360924" y="609981"/>
                    <a:pt x="5360924" y="609981"/>
                    <a:pt x="5360924" y="609981"/>
                  </a:cubicBezTo>
                  <a:cubicBezTo>
                    <a:pt x="5376164" y="617601"/>
                    <a:pt x="5376164" y="640461"/>
                    <a:pt x="5368544" y="663448"/>
                  </a:cubicBezTo>
                  <a:cubicBezTo>
                    <a:pt x="5368544" y="663448"/>
                    <a:pt x="5368544" y="663448"/>
                    <a:pt x="5368544" y="663448"/>
                  </a:cubicBezTo>
                  <a:cubicBezTo>
                    <a:pt x="5360924" y="671068"/>
                    <a:pt x="5345684" y="678688"/>
                    <a:pt x="5338064" y="678688"/>
                  </a:cubicBezTo>
                  <a:cubicBezTo>
                    <a:pt x="5338064" y="678688"/>
                    <a:pt x="5338064" y="678688"/>
                    <a:pt x="5338064" y="678688"/>
                  </a:cubicBezTo>
                  <a:cubicBezTo>
                    <a:pt x="5330444" y="678688"/>
                    <a:pt x="5322824" y="678688"/>
                    <a:pt x="5315204" y="671068"/>
                  </a:cubicBezTo>
                  <a:close/>
                  <a:moveTo>
                    <a:pt x="1479423" y="655828"/>
                  </a:moveTo>
                  <a:cubicBezTo>
                    <a:pt x="1464183" y="632968"/>
                    <a:pt x="1471803" y="610108"/>
                    <a:pt x="1487043" y="602361"/>
                  </a:cubicBezTo>
                  <a:cubicBezTo>
                    <a:pt x="1487043" y="602361"/>
                    <a:pt x="1487043" y="602361"/>
                    <a:pt x="1487043" y="602361"/>
                  </a:cubicBezTo>
                  <a:cubicBezTo>
                    <a:pt x="1487043" y="602361"/>
                    <a:pt x="1487043" y="602361"/>
                    <a:pt x="1487043" y="602361"/>
                  </a:cubicBezTo>
                  <a:cubicBezTo>
                    <a:pt x="1487043" y="602361"/>
                    <a:pt x="1487043" y="602361"/>
                    <a:pt x="1487043" y="602361"/>
                  </a:cubicBezTo>
                  <a:cubicBezTo>
                    <a:pt x="1502283" y="587121"/>
                    <a:pt x="1525143" y="594741"/>
                    <a:pt x="1540383" y="609981"/>
                  </a:cubicBezTo>
                  <a:cubicBezTo>
                    <a:pt x="1540383" y="609981"/>
                    <a:pt x="1540383" y="609981"/>
                    <a:pt x="1540383" y="609981"/>
                  </a:cubicBezTo>
                  <a:cubicBezTo>
                    <a:pt x="1548003" y="625221"/>
                    <a:pt x="1548003" y="648081"/>
                    <a:pt x="1532763" y="663448"/>
                  </a:cubicBezTo>
                  <a:cubicBezTo>
                    <a:pt x="1532763" y="663448"/>
                    <a:pt x="1532763" y="663448"/>
                    <a:pt x="1532763" y="663448"/>
                  </a:cubicBezTo>
                  <a:cubicBezTo>
                    <a:pt x="1525143" y="663448"/>
                    <a:pt x="1517523" y="671068"/>
                    <a:pt x="1509903" y="671068"/>
                  </a:cubicBezTo>
                  <a:cubicBezTo>
                    <a:pt x="1509903" y="671068"/>
                    <a:pt x="1509903" y="671068"/>
                    <a:pt x="1509903" y="671068"/>
                  </a:cubicBezTo>
                  <a:cubicBezTo>
                    <a:pt x="1494663" y="671068"/>
                    <a:pt x="1487043" y="663448"/>
                    <a:pt x="1479423" y="655828"/>
                  </a:cubicBezTo>
                  <a:close/>
                  <a:moveTo>
                    <a:pt x="5139817" y="556641"/>
                  </a:moveTo>
                  <a:cubicBezTo>
                    <a:pt x="5139817" y="556641"/>
                    <a:pt x="5139817" y="556641"/>
                    <a:pt x="5139817" y="556641"/>
                  </a:cubicBezTo>
                  <a:cubicBezTo>
                    <a:pt x="5116957" y="541401"/>
                    <a:pt x="5109337" y="518541"/>
                    <a:pt x="5124577" y="503174"/>
                  </a:cubicBezTo>
                  <a:cubicBezTo>
                    <a:pt x="5124577" y="503174"/>
                    <a:pt x="5124577" y="503174"/>
                    <a:pt x="5124577" y="503174"/>
                  </a:cubicBezTo>
                  <a:cubicBezTo>
                    <a:pt x="5132197" y="487934"/>
                    <a:pt x="5155057" y="480314"/>
                    <a:pt x="5177917" y="487934"/>
                  </a:cubicBezTo>
                  <a:cubicBezTo>
                    <a:pt x="5177917" y="487934"/>
                    <a:pt x="5177917" y="487934"/>
                    <a:pt x="5177917" y="487934"/>
                  </a:cubicBezTo>
                  <a:cubicBezTo>
                    <a:pt x="5193157" y="503174"/>
                    <a:pt x="5200777" y="526034"/>
                    <a:pt x="5185537" y="541401"/>
                  </a:cubicBezTo>
                  <a:cubicBezTo>
                    <a:pt x="5185537" y="541401"/>
                    <a:pt x="5185537" y="541401"/>
                    <a:pt x="5185537" y="541401"/>
                  </a:cubicBezTo>
                  <a:cubicBezTo>
                    <a:pt x="5185537" y="556641"/>
                    <a:pt x="5170297" y="564261"/>
                    <a:pt x="5155057" y="564261"/>
                  </a:cubicBezTo>
                  <a:cubicBezTo>
                    <a:pt x="5155057" y="564261"/>
                    <a:pt x="5155057" y="564261"/>
                    <a:pt x="5155057" y="564261"/>
                  </a:cubicBezTo>
                  <a:cubicBezTo>
                    <a:pt x="5147437" y="564261"/>
                    <a:pt x="5139817" y="556641"/>
                    <a:pt x="5139817" y="556641"/>
                  </a:cubicBezTo>
                  <a:close/>
                  <a:moveTo>
                    <a:pt x="1654810" y="533781"/>
                  </a:moveTo>
                  <a:cubicBezTo>
                    <a:pt x="1647190" y="518541"/>
                    <a:pt x="1654810" y="495681"/>
                    <a:pt x="1670050" y="480314"/>
                  </a:cubicBezTo>
                  <a:cubicBezTo>
                    <a:pt x="1670050" y="480314"/>
                    <a:pt x="1670050" y="480314"/>
                    <a:pt x="1670050" y="480314"/>
                  </a:cubicBezTo>
                  <a:cubicBezTo>
                    <a:pt x="1685290" y="472694"/>
                    <a:pt x="1708150" y="480314"/>
                    <a:pt x="1723390" y="495554"/>
                  </a:cubicBezTo>
                  <a:cubicBezTo>
                    <a:pt x="1723390" y="495554"/>
                    <a:pt x="1723390" y="495554"/>
                    <a:pt x="1723390" y="495554"/>
                  </a:cubicBezTo>
                  <a:cubicBezTo>
                    <a:pt x="1731010" y="510794"/>
                    <a:pt x="1723390" y="533654"/>
                    <a:pt x="1708150" y="549021"/>
                  </a:cubicBezTo>
                  <a:cubicBezTo>
                    <a:pt x="1708150" y="549021"/>
                    <a:pt x="1708150" y="549021"/>
                    <a:pt x="1708150" y="549021"/>
                  </a:cubicBezTo>
                  <a:cubicBezTo>
                    <a:pt x="1700530" y="549021"/>
                    <a:pt x="1692910" y="556641"/>
                    <a:pt x="1685290" y="556641"/>
                  </a:cubicBezTo>
                  <a:cubicBezTo>
                    <a:pt x="1685290" y="556641"/>
                    <a:pt x="1685290" y="556641"/>
                    <a:pt x="1685290" y="556641"/>
                  </a:cubicBezTo>
                  <a:cubicBezTo>
                    <a:pt x="1677670" y="556641"/>
                    <a:pt x="1662430" y="549021"/>
                    <a:pt x="1654810" y="533781"/>
                  </a:cubicBezTo>
                  <a:close/>
                  <a:moveTo>
                    <a:pt x="4949190" y="449834"/>
                  </a:moveTo>
                  <a:cubicBezTo>
                    <a:pt x="4949190" y="449834"/>
                    <a:pt x="4949190" y="449834"/>
                    <a:pt x="4949190" y="449834"/>
                  </a:cubicBezTo>
                  <a:cubicBezTo>
                    <a:pt x="4933950" y="442214"/>
                    <a:pt x="4926330" y="419354"/>
                    <a:pt x="4933950" y="404114"/>
                  </a:cubicBezTo>
                  <a:cubicBezTo>
                    <a:pt x="4933950" y="404114"/>
                    <a:pt x="4933950" y="404114"/>
                    <a:pt x="4933950" y="404114"/>
                  </a:cubicBezTo>
                  <a:cubicBezTo>
                    <a:pt x="4949190" y="381254"/>
                    <a:pt x="4972050" y="373634"/>
                    <a:pt x="4987290" y="381254"/>
                  </a:cubicBezTo>
                  <a:cubicBezTo>
                    <a:pt x="4987290" y="381254"/>
                    <a:pt x="4987290" y="381254"/>
                    <a:pt x="4987290" y="381254"/>
                  </a:cubicBezTo>
                  <a:cubicBezTo>
                    <a:pt x="5002530" y="396494"/>
                    <a:pt x="5010150" y="419354"/>
                    <a:pt x="5002530" y="434721"/>
                  </a:cubicBezTo>
                  <a:cubicBezTo>
                    <a:pt x="5002530" y="434721"/>
                    <a:pt x="5002530" y="434721"/>
                    <a:pt x="5002530" y="434721"/>
                  </a:cubicBezTo>
                  <a:cubicBezTo>
                    <a:pt x="4994910" y="449961"/>
                    <a:pt x="4979670" y="457581"/>
                    <a:pt x="4972050" y="457581"/>
                  </a:cubicBezTo>
                  <a:cubicBezTo>
                    <a:pt x="4972050" y="457581"/>
                    <a:pt x="4972050" y="457581"/>
                    <a:pt x="4972050" y="457581"/>
                  </a:cubicBezTo>
                  <a:cubicBezTo>
                    <a:pt x="4964430" y="457581"/>
                    <a:pt x="4956810" y="457581"/>
                    <a:pt x="4949190" y="449961"/>
                  </a:cubicBezTo>
                  <a:close/>
                  <a:moveTo>
                    <a:pt x="1845437" y="426974"/>
                  </a:moveTo>
                  <a:cubicBezTo>
                    <a:pt x="1830197" y="411734"/>
                    <a:pt x="1837817" y="388874"/>
                    <a:pt x="1860677" y="381254"/>
                  </a:cubicBezTo>
                  <a:cubicBezTo>
                    <a:pt x="1860677" y="381254"/>
                    <a:pt x="1860677" y="381254"/>
                    <a:pt x="1860677" y="381254"/>
                  </a:cubicBezTo>
                  <a:cubicBezTo>
                    <a:pt x="1875917" y="366014"/>
                    <a:pt x="1898777" y="373634"/>
                    <a:pt x="1906397" y="396494"/>
                  </a:cubicBezTo>
                  <a:cubicBezTo>
                    <a:pt x="1906397" y="396494"/>
                    <a:pt x="1906397" y="396494"/>
                    <a:pt x="1906397" y="396494"/>
                  </a:cubicBezTo>
                  <a:cubicBezTo>
                    <a:pt x="1921637" y="411734"/>
                    <a:pt x="1914017" y="434594"/>
                    <a:pt x="1891157" y="442214"/>
                  </a:cubicBezTo>
                  <a:cubicBezTo>
                    <a:pt x="1891157" y="442214"/>
                    <a:pt x="1891157" y="442214"/>
                    <a:pt x="1891157" y="442214"/>
                  </a:cubicBezTo>
                  <a:cubicBezTo>
                    <a:pt x="1891157" y="449834"/>
                    <a:pt x="1883537" y="449834"/>
                    <a:pt x="1875917" y="449834"/>
                  </a:cubicBezTo>
                  <a:cubicBezTo>
                    <a:pt x="1875917" y="449834"/>
                    <a:pt x="1875917" y="449834"/>
                    <a:pt x="1875917" y="449834"/>
                  </a:cubicBezTo>
                  <a:cubicBezTo>
                    <a:pt x="1860677" y="449834"/>
                    <a:pt x="1845437" y="442214"/>
                    <a:pt x="1845437" y="426974"/>
                  </a:cubicBezTo>
                  <a:close/>
                  <a:moveTo>
                    <a:pt x="4758563" y="358267"/>
                  </a:moveTo>
                  <a:cubicBezTo>
                    <a:pt x="4743323" y="350647"/>
                    <a:pt x="4735703" y="327787"/>
                    <a:pt x="4743323" y="312547"/>
                  </a:cubicBezTo>
                  <a:cubicBezTo>
                    <a:pt x="4743323" y="312547"/>
                    <a:pt x="4743323" y="312547"/>
                    <a:pt x="4743323" y="312547"/>
                  </a:cubicBezTo>
                  <a:cubicBezTo>
                    <a:pt x="4750943" y="289687"/>
                    <a:pt x="4773803" y="282067"/>
                    <a:pt x="4789043" y="289687"/>
                  </a:cubicBezTo>
                  <a:cubicBezTo>
                    <a:pt x="4789043" y="289687"/>
                    <a:pt x="4789043" y="289687"/>
                    <a:pt x="4789043" y="289687"/>
                  </a:cubicBezTo>
                  <a:cubicBezTo>
                    <a:pt x="4811903" y="297307"/>
                    <a:pt x="4819523" y="320167"/>
                    <a:pt x="4811903" y="343154"/>
                  </a:cubicBezTo>
                  <a:cubicBezTo>
                    <a:pt x="4811903" y="343154"/>
                    <a:pt x="4811903" y="343154"/>
                    <a:pt x="4811903" y="343154"/>
                  </a:cubicBezTo>
                  <a:cubicBezTo>
                    <a:pt x="4804283" y="358394"/>
                    <a:pt x="4789043" y="366014"/>
                    <a:pt x="4773803" y="366014"/>
                  </a:cubicBezTo>
                  <a:cubicBezTo>
                    <a:pt x="4773803" y="366014"/>
                    <a:pt x="4773803" y="366014"/>
                    <a:pt x="4773803" y="366014"/>
                  </a:cubicBezTo>
                  <a:cubicBezTo>
                    <a:pt x="4773803" y="366014"/>
                    <a:pt x="4766183" y="366014"/>
                    <a:pt x="4758563" y="358394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51304" y="281940"/>
                    <a:pt x="2051304" y="281940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04644" y="304800"/>
                    <a:pt x="2104644" y="30480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81784" y="358267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66544" y="358267"/>
                    <a:pt x="206654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44949" y="228473"/>
                    <a:pt x="4544949" y="228473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590669" y="213233"/>
                    <a:pt x="4590669" y="21323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13529" y="258953"/>
                    <a:pt x="4613529" y="25895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7542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460"/>
                  </a:moveTo>
                  <a:cubicBezTo>
                    <a:pt x="2226691" y="236220"/>
                    <a:pt x="2234311" y="213360"/>
                    <a:pt x="2257171" y="205740"/>
                  </a:cubicBezTo>
                  <a:cubicBezTo>
                    <a:pt x="2257171" y="205740"/>
                    <a:pt x="2257171" y="205740"/>
                    <a:pt x="2257171" y="205740"/>
                  </a:cubicBezTo>
                  <a:cubicBezTo>
                    <a:pt x="2272411" y="198120"/>
                    <a:pt x="2295271" y="205740"/>
                    <a:pt x="2302891" y="228600"/>
                  </a:cubicBezTo>
                  <a:cubicBezTo>
                    <a:pt x="2302891" y="228600"/>
                    <a:pt x="2302891" y="228600"/>
                    <a:pt x="2302891" y="228600"/>
                  </a:cubicBezTo>
                  <a:cubicBezTo>
                    <a:pt x="2310511" y="243840"/>
                    <a:pt x="2302891" y="266700"/>
                    <a:pt x="2280031" y="274320"/>
                  </a:cubicBezTo>
                  <a:cubicBezTo>
                    <a:pt x="2280031" y="274320"/>
                    <a:pt x="2280031" y="274320"/>
                    <a:pt x="2280031" y="274320"/>
                  </a:cubicBezTo>
                  <a:cubicBezTo>
                    <a:pt x="2280031" y="274320"/>
                    <a:pt x="2272411" y="281940"/>
                    <a:pt x="2272411" y="281940"/>
                  </a:cubicBezTo>
                  <a:cubicBezTo>
                    <a:pt x="2272411" y="281940"/>
                    <a:pt x="2272411" y="281940"/>
                    <a:pt x="2272411" y="281940"/>
                  </a:cubicBezTo>
                  <a:cubicBezTo>
                    <a:pt x="2249551" y="281940"/>
                    <a:pt x="2241931" y="266700"/>
                    <a:pt x="2234311" y="251460"/>
                  </a:cubicBezTo>
                  <a:close/>
                  <a:moveTo>
                    <a:pt x="4361942" y="213360"/>
                  </a:moveTo>
                  <a:cubicBezTo>
                    <a:pt x="4346702" y="205740"/>
                    <a:pt x="4331462" y="190500"/>
                    <a:pt x="4339082" y="167640"/>
                  </a:cubicBezTo>
                  <a:cubicBezTo>
                    <a:pt x="4339082" y="167640"/>
                    <a:pt x="4339082" y="167640"/>
                    <a:pt x="4339082" y="167640"/>
                  </a:cubicBezTo>
                  <a:cubicBezTo>
                    <a:pt x="4346702" y="144780"/>
                    <a:pt x="4361942" y="137160"/>
                    <a:pt x="4384802" y="144780"/>
                  </a:cubicBezTo>
                  <a:cubicBezTo>
                    <a:pt x="4384802" y="144780"/>
                    <a:pt x="4384802" y="144780"/>
                    <a:pt x="4384802" y="144780"/>
                  </a:cubicBezTo>
                  <a:cubicBezTo>
                    <a:pt x="4384802" y="144780"/>
                    <a:pt x="4384802" y="144780"/>
                    <a:pt x="4384802" y="144780"/>
                  </a:cubicBezTo>
                  <a:cubicBezTo>
                    <a:pt x="4384802" y="144780"/>
                    <a:pt x="4384802" y="144780"/>
                    <a:pt x="4384802" y="144780"/>
                  </a:cubicBezTo>
                  <a:cubicBezTo>
                    <a:pt x="4407662" y="144780"/>
                    <a:pt x="4415282" y="167640"/>
                    <a:pt x="4407662" y="190500"/>
                  </a:cubicBezTo>
                  <a:cubicBezTo>
                    <a:pt x="4407662" y="190500"/>
                    <a:pt x="4407662" y="190500"/>
                    <a:pt x="4407662" y="190500"/>
                  </a:cubicBezTo>
                  <a:cubicBezTo>
                    <a:pt x="4407662" y="205740"/>
                    <a:pt x="4392422" y="213360"/>
                    <a:pt x="4377182" y="213360"/>
                  </a:cubicBezTo>
                  <a:cubicBezTo>
                    <a:pt x="4377182" y="213360"/>
                    <a:pt x="4377182" y="213360"/>
                    <a:pt x="4377182" y="213360"/>
                  </a:cubicBezTo>
                  <a:cubicBezTo>
                    <a:pt x="4369562" y="213360"/>
                    <a:pt x="4369562" y="213360"/>
                    <a:pt x="4361942" y="213360"/>
                  </a:cubicBezTo>
                  <a:close/>
                  <a:moveTo>
                    <a:pt x="2432558" y="182880"/>
                  </a:moveTo>
                  <a:cubicBezTo>
                    <a:pt x="2432558" y="167640"/>
                    <a:pt x="2440178" y="144780"/>
                    <a:pt x="2463038" y="137160"/>
                  </a:cubicBezTo>
                  <a:cubicBezTo>
                    <a:pt x="2463038" y="137160"/>
                    <a:pt x="2463038" y="137160"/>
                    <a:pt x="2463038" y="137160"/>
                  </a:cubicBezTo>
                  <a:cubicBezTo>
                    <a:pt x="2478278" y="129540"/>
                    <a:pt x="2501138" y="144780"/>
                    <a:pt x="2508758" y="160020"/>
                  </a:cubicBezTo>
                  <a:cubicBezTo>
                    <a:pt x="2508758" y="160020"/>
                    <a:pt x="2508758" y="160020"/>
                    <a:pt x="2508758" y="160020"/>
                  </a:cubicBezTo>
                  <a:cubicBezTo>
                    <a:pt x="2516378" y="182880"/>
                    <a:pt x="2501138" y="205740"/>
                    <a:pt x="2485898" y="213487"/>
                  </a:cubicBezTo>
                  <a:cubicBezTo>
                    <a:pt x="2485898" y="213487"/>
                    <a:pt x="2485898" y="213487"/>
                    <a:pt x="2485898" y="213487"/>
                  </a:cubicBezTo>
                  <a:cubicBezTo>
                    <a:pt x="2478278" y="213487"/>
                    <a:pt x="2478278" y="213487"/>
                    <a:pt x="2470658" y="213487"/>
                  </a:cubicBezTo>
                  <a:cubicBezTo>
                    <a:pt x="2470658" y="213487"/>
                    <a:pt x="2470658" y="213487"/>
                    <a:pt x="2470658" y="213487"/>
                  </a:cubicBezTo>
                  <a:cubicBezTo>
                    <a:pt x="2455418" y="213487"/>
                    <a:pt x="2440178" y="198247"/>
                    <a:pt x="2432558" y="183007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114300"/>
                    <a:pt x="4133088" y="11430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78808" y="83820"/>
                    <a:pt x="417880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29540"/>
                    <a:pt x="4201668" y="12954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68905" y="83820"/>
                    <a:pt x="2668905" y="8382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14625" y="114300"/>
                    <a:pt x="2714625" y="11430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76525" y="160020"/>
                    <a:pt x="267652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76200"/>
                    <a:pt x="3919601" y="7620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65321" y="45720"/>
                    <a:pt x="3965321" y="45720"/>
                    <a:pt x="3965321" y="45720"/>
                  </a:cubicBezTo>
                  <a:cubicBezTo>
                    <a:pt x="3965321" y="45720"/>
                    <a:pt x="3965321" y="45720"/>
                    <a:pt x="3965321" y="45720"/>
                  </a:cubicBezTo>
                  <a:cubicBezTo>
                    <a:pt x="3965321" y="45720"/>
                    <a:pt x="396532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95801" y="91440"/>
                    <a:pt x="3995801" y="9144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770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882392" y="45720"/>
                    <a:pt x="288239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76200"/>
                    <a:pt x="2928112" y="7620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7632" y="12192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9001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44087" y="91440"/>
                    <a:pt x="3744087" y="91440"/>
                    <a:pt x="3744087" y="91440"/>
                  </a:cubicBez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53340"/>
                    <a:pt x="3705987" y="5334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51707" y="15240"/>
                    <a:pt x="3751707" y="15240"/>
                    <a:pt x="3751707" y="15240"/>
                  </a:cubicBezTo>
                  <a:cubicBezTo>
                    <a:pt x="3751707" y="15240"/>
                    <a:pt x="3751707" y="15240"/>
                    <a:pt x="3751707" y="15240"/>
                  </a:cubicBezTo>
                  <a:cubicBezTo>
                    <a:pt x="3751707" y="15240"/>
                    <a:pt x="375170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60960"/>
                    <a:pt x="3782187" y="6096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ubicBezTo>
                    <a:pt x="3744087" y="91440"/>
                    <a:pt x="3744087" y="91440"/>
                    <a:pt x="3744087" y="91440"/>
                  </a:cubicBezTo>
                  <a:cubicBezTo>
                    <a:pt x="3744087" y="91440"/>
                    <a:pt x="374408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095879" y="15240"/>
                    <a:pt x="309587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53340"/>
                    <a:pt x="3141599" y="5334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103499" y="91440"/>
                    <a:pt x="3103499" y="91440"/>
                    <a:pt x="3103499" y="91440"/>
                  </a:cubicBezTo>
                  <a:cubicBezTo>
                    <a:pt x="3103499" y="91440"/>
                    <a:pt x="3103499" y="91440"/>
                    <a:pt x="3103499" y="91440"/>
                  </a:cubicBezTo>
                  <a:cubicBezTo>
                    <a:pt x="3103499" y="91440"/>
                    <a:pt x="310349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30600" y="83820"/>
                    <a:pt x="3530600" y="83820"/>
                    <a:pt x="3530600" y="83820"/>
                  </a:cubicBez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38100"/>
                    <a:pt x="3492500" y="3810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30600" y="7620"/>
                    <a:pt x="3530600" y="762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45720"/>
                    <a:pt x="3568700" y="4572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ubicBezTo>
                    <a:pt x="3530600" y="83820"/>
                    <a:pt x="3530600" y="83820"/>
                    <a:pt x="3530600" y="83820"/>
                  </a:cubicBezTo>
                  <a:cubicBezTo>
                    <a:pt x="3530600" y="83820"/>
                    <a:pt x="353060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16986" y="0"/>
                    <a:pt x="3316986" y="0"/>
                    <a:pt x="3316986" y="0"/>
                  </a:cubicBezTo>
                  <a:cubicBezTo>
                    <a:pt x="3316986" y="0"/>
                    <a:pt x="3316986" y="0"/>
                    <a:pt x="3316986" y="0"/>
                  </a:cubicBezTo>
                  <a:cubicBezTo>
                    <a:pt x="3316986" y="0"/>
                    <a:pt x="3316986" y="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38100"/>
                    <a:pt x="3355086" y="3810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316986" y="76200"/>
                    <a:pt x="3316986" y="76200"/>
                    <a:pt x="3316986" y="76200"/>
                  </a:cubicBezTo>
                  <a:cubicBezTo>
                    <a:pt x="3316986" y="76200"/>
                    <a:pt x="3316986" y="76200"/>
                    <a:pt x="3316986" y="76200"/>
                  </a:cubicBezTo>
                  <a:cubicBezTo>
                    <a:pt x="3316986" y="76200"/>
                    <a:pt x="331698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91526" y="3631629"/>
            <a:ext cx="507082" cy="515722"/>
            <a:chOff x="0" y="0"/>
            <a:chExt cx="549360" cy="5587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2932" y="3628918"/>
            <a:ext cx="507082" cy="515722"/>
            <a:chOff x="0" y="0"/>
            <a:chExt cx="549360" cy="5587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242324" y="3778451"/>
            <a:ext cx="219315" cy="216656"/>
            <a:chOff x="0" y="0"/>
            <a:chExt cx="237600" cy="2347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2932" y="6735394"/>
            <a:ext cx="507082" cy="515722"/>
            <a:chOff x="0" y="0"/>
            <a:chExt cx="549360" cy="5587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418366" y="6865569"/>
            <a:ext cx="219979" cy="216656"/>
            <a:chOff x="0" y="0"/>
            <a:chExt cx="238320" cy="2347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089924" y="6786937"/>
            <a:ext cx="507082" cy="515722"/>
            <a:chOff x="0" y="0"/>
            <a:chExt cx="549360" cy="5587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418366" y="3778451"/>
            <a:ext cx="219315" cy="216656"/>
            <a:chOff x="0" y="0"/>
            <a:chExt cx="237600" cy="2347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242324" y="6936470"/>
            <a:ext cx="219315" cy="216656"/>
            <a:chOff x="0" y="0"/>
            <a:chExt cx="237600" cy="2347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363116" y="3926916"/>
            <a:ext cx="3155309" cy="315530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90500">
              <a:solidFill>
                <a:srgbClr val="397D5A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82178" y="870052"/>
            <a:ext cx="6605091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</a:rPr>
              <a:t>TEAM MEMBERS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6698547" y="797097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8226771" y="1707822"/>
            <a:ext cx="2295938" cy="229593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363116" y="4998453"/>
            <a:ext cx="2969056" cy="89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7"/>
              </a:lnSpc>
            </a:pPr>
            <a:r>
              <a:rPr lang="en-US" sz="5148" spc="257">
                <a:solidFill>
                  <a:srgbClr val="1C5739"/>
                </a:solidFill>
                <a:latin typeface="Archivo Black"/>
              </a:rPr>
              <a:t>ADMIN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9921" y="3089724"/>
            <a:ext cx="4482343" cy="74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2"/>
              </a:lnSpc>
            </a:pPr>
            <a:r>
              <a:rPr lang="en-US" sz="2389" spc="234">
                <a:solidFill>
                  <a:srgbClr val="000000"/>
                </a:solidFill>
                <a:latin typeface="Open Sauce Bold"/>
              </a:rPr>
              <a:t>Login to Portal.</a:t>
            </a:r>
          </a:p>
          <a:p>
            <a:pPr marL="0" indent="0" lvl="0">
              <a:lnSpc>
                <a:spcPts val="2962"/>
              </a:lnSpc>
            </a:pPr>
            <a:r>
              <a:rPr lang="en-US" sz="2389" spc="234">
                <a:solidFill>
                  <a:srgbClr val="000000"/>
                </a:solidFill>
                <a:latin typeface="Open Sauce Bold"/>
              </a:rPr>
              <a:t>Create Admin Account.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8640" y="2554159"/>
            <a:ext cx="5442116" cy="50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5"/>
              </a:lnSpc>
              <a:spcBef>
                <a:spcPct val="0"/>
              </a:spcBef>
            </a:pPr>
            <a:r>
              <a:rPr lang="en-US" sz="3018" spc="295">
                <a:solidFill>
                  <a:srgbClr val="397D5A"/>
                </a:solidFill>
                <a:latin typeface="Open Sauce Bold"/>
              </a:rPr>
              <a:t>Admin Login Module 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87270" y="1729741"/>
            <a:ext cx="2551076" cy="210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1</a:t>
            </a: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Rutuja Devarakki</a:t>
            </a: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(TL)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5343465" y="1575253"/>
            <a:ext cx="2295938" cy="229593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341743" y="7231758"/>
            <a:ext cx="2295938" cy="2295938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5343465" y="7082225"/>
            <a:ext cx="2295938" cy="2295938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8214174" y="7697744"/>
            <a:ext cx="2551076" cy="210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3</a:t>
            </a: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Priyanshu</a:t>
            </a:r>
          </a:p>
          <a:p>
            <a:pPr algn="ctr">
              <a:lnSpc>
                <a:spcPts val="4208"/>
              </a:lnSpc>
            </a:pPr>
          </a:p>
          <a:p>
            <a:pPr algn="ctr">
              <a:lnSpc>
                <a:spcPts val="4208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5215896" y="2047030"/>
            <a:ext cx="2551076" cy="210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2</a:t>
            </a: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Nandini R</a:t>
            </a:r>
          </a:p>
          <a:p>
            <a:pPr algn="ctr">
              <a:lnSpc>
                <a:spcPts val="4208"/>
              </a:lnSpc>
            </a:pPr>
          </a:p>
          <a:p>
            <a:pPr algn="ctr">
              <a:lnSpc>
                <a:spcPts val="4208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5215896" y="7678621"/>
            <a:ext cx="2551076" cy="104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4</a:t>
            </a: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Swetha M K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38640" y="4632387"/>
            <a:ext cx="7182134" cy="111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62"/>
              </a:lnSpc>
            </a:pPr>
            <a:r>
              <a:rPr lang="en-US" sz="2389" spc="234">
                <a:solidFill>
                  <a:srgbClr val="000000"/>
                </a:solidFill>
                <a:latin typeface="Open Sauce Bold"/>
              </a:rPr>
              <a:t>Admin will select a housekeeper and allots a housekeeper with a specific request coming from a student.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8640" y="4146115"/>
            <a:ext cx="7372369" cy="50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5"/>
              </a:lnSpc>
              <a:spcBef>
                <a:spcPct val="0"/>
              </a:spcBef>
            </a:pPr>
            <a:r>
              <a:rPr lang="en-US" sz="3018" spc="295">
                <a:solidFill>
                  <a:srgbClr val="397D5A"/>
                </a:solidFill>
                <a:latin typeface="Open Sauce Bold"/>
              </a:rPr>
              <a:t>Allot Housekeeper Module 02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79921" y="6760260"/>
            <a:ext cx="7002041" cy="74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62"/>
              </a:lnSpc>
            </a:pPr>
            <a:r>
              <a:rPr lang="en-US" sz="2389" spc="234">
                <a:solidFill>
                  <a:srgbClr val="000000"/>
                </a:solidFill>
                <a:latin typeface="Open Sauce Bold"/>
              </a:rPr>
              <a:t>Admin can Add housekeeper details like name, hostel, floor, rooms.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38640" y="6162505"/>
            <a:ext cx="7661822" cy="50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5"/>
              </a:lnSpc>
              <a:spcBef>
                <a:spcPct val="0"/>
              </a:spcBef>
            </a:pPr>
            <a:r>
              <a:rPr lang="en-US" sz="3018" spc="295">
                <a:solidFill>
                  <a:srgbClr val="397D5A"/>
                </a:solidFill>
                <a:latin typeface="Open Sauce Bold"/>
              </a:rPr>
              <a:t>Register Housekeeper Module 03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79921" y="8637826"/>
            <a:ext cx="6862540" cy="74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62"/>
              </a:lnSpc>
            </a:pPr>
            <a:r>
              <a:rPr lang="en-US" sz="2389" spc="234">
                <a:solidFill>
                  <a:srgbClr val="000000"/>
                </a:solidFill>
                <a:latin typeface="Open Sauce Bold"/>
              </a:rPr>
              <a:t>Maintain the feedback and request status of the user.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79921" y="8040070"/>
            <a:ext cx="7661822" cy="50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5"/>
              </a:lnSpc>
              <a:spcBef>
                <a:spcPct val="0"/>
              </a:spcBef>
            </a:pPr>
            <a:r>
              <a:rPr lang="en-US" sz="3018" spc="295">
                <a:solidFill>
                  <a:srgbClr val="397D5A"/>
                </a:solidFill>
                <a:latin typeface="Open Sauce Bold"/>
              </a:rPr>
              <a:t>Feedback &amp; Request Module 04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020" y="2663973"/>
            <a:ext cx="16933642" cy="7101708"/>
          </a:xfrm>
          <a:custGeom>
            <a:avLst/>
            <a:gdLst/>
            <a:ahLst/>
            <a:cxnLst/>
            <a:rect r="r" b="b" t="t" l="l"/>
            <a:pathLst>
              <a:path h="7101708" w="16933642">
                <a:moveTo>
                  <a:pt x="0" y="0"/>
                </a:moveTo>
                <a:lnTo>
                  <a:pt x="16933643" y="0"/>
                </a:lnTo>
                <a:lnTo>
                  <a:pt x="16933643" y="7101708"/>
                </a:lnTo>
                <a:lnTo>
                  <a:pt x="0" y="710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691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FEEDBACK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448" y="2667597"/>
            <a:ext cx="16967215" cy="6953688"/>
          </a:xfrm>
          <a:custGeom>
            <a:avLst/>
            <a:gdLst/>
            <a:ahLst/>
            <a:cxnLst/>
            <a:rect r="r" b="b" t="t" l="l"/>
            <a:pathLst>
              <a:path h="6953688" w="16967215">
                <a:moveTo>
                  <a:pt x="0" y="0"/>
                </a:moveTo>
                <a:lnTo>
                  <a:pt x="16967215" y="0"/>
                </a:lnTo>
                <a:lnTo>
                  <a:pt x="16967215" y="6953688"/>
                </a:lnTo>
                <a:lnTo>
                  <a:pt x="0" y="6953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847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6583" y="614705"/>
            <a:ext cx="15514834" cy="116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1"/>
              </a:lnSpc>
              <a:spcBef>
                <a:spcPct val="0"/>
              </a:spcBef>
            </a:pPr>
            <a:r>
              <a:rPr lang="en-US" sz="6240" spc="611">
                <a:solidFill>
                  <a:srgbClr val="FFFFFF"/>
                </a:solidFill>
                <a:latin typeface="Codec Pro ExtraBold"/>
              </a:rPr>
              <a:t>DASHBOARD AFTER FEEDBACK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020" y="2591078"/>
            <a:ext cx="17021103" cy="7150003"/>
          </a:xfrm>
          <a:custGeom>
            <a:avLst/>
            <a:gdLst/>
            <a:ahLst/>
            <a:cxnLst/>
            <a:rect r="r" b="b" t="t" l="l"/>
            <a:pathLst>
              <a:path h="7150003" w="17021103">
                <a:moveTo>
                  <a:pt x="0" y="0"/>
                </a:moveTo>
                <a:lnTo>
                  <a:pt x="17021104" y="0"/>
                </a:lnTo>
                <a:lnTo>
                  <a:pt x="17021104" y="7150003"/>
                </a:lnTo>
                <a:lnTo>
                  <a:pt x="0" y="7150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64" r="0" b="-436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USER LOGIN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0786" y="2471346"/>
            <a:ext cx="16406112" cy="7376987"/>
          </a:xfrm>
          <a:custGeom>
            <a:avLst/>
            <a:gdLst/>
            <a:ahLst/>
            <a:cxnLst/>
            <a:rect r="r" b="b" t="t" l="l"/>
            <a:pathLst>
              <a:path h="7376987" w="16406112">
                <a:moveTo>
                  <a:pt x="0" y="0"/>
                </a:moveTo>
                <a:lnTo>
                  <a:pt x="16406111" y="0"/>
                </a:lnTo>
                <a:lnTo>
                  <a:pt x="16406111" y="7376987"/>
                </a:lnTo>
                <a:lnTo>
                  <a:pt x="0" y="7376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64" r="0" b="-226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USER REGISTER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020" y="2573906"/>
            <a:ext cx="16933642" cy="7016554"/>
          </a:xfrm>
          <a:custGeom>
            <a:avLst/>
            <a:gdLst/>
            <a:ahLst/>
            <a:cxnLst/>
            <a:rect r="r" b="b" t="t" l="l"/>
            <a:pathLst>
              <a:path h="7016554" w="16933642">
                <a:moveTo>
                  <a:pt x="0" y="0"/>
                </a:moveTo>
                <a:lnTo>
                  <a:pt x="16933643" y="0"/>
                </a:lnTo>
                <a:lnTo>
                  <a:pt x="16933643" y="7016554"/>
                </a:lnTo>
                <a:lnTo>
                  <a:pt x="0" y="7016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73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USER DASHBOARD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448" y="2454140"/>
            <a:ext cx="16967215" cy="7665253"/>
          </a:xfrm>
          <a:custGeom>
            <a:avLst/>
            <a:gdLst/>
            <a:ahLst/>
            <a:cxnLst/>
            <a:rect r="r" b="b" t="t" l="l"/>
            <a:pathLst>
              <a:path h="7665253" w="16967215">
                <a:moveTo>
                  <a:pt x="0" y="0"/>
                </a:moveTo>
                <a:lnTo>
                  <a:pt x="16967215" y="0"/>
                </a:lnTo>
                <a:lnTo>
                  <a:pt x="16967215" y="7665253"/>
                </a:lnTo>
                <a:lnTo>
                  <a:pt x="0" y="7665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22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PROFILE PAGE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448" y="2548454"/>
            <a:ext cx="16967215" cy="7515070"/>
          </a:xfrm>
          <a:custGeom>
            <a:avLst/>
            <a:gdLst/>
            <a:ahLst/>
            <a:cxnLst/>
            <a:rect r="r" b="b" t="t" l="l"/>
            <a:pathLst>
              <a:path h="7515070" w="16967215">
                <a:moveTo>
                  <a:pt x="0" y="0"/>
                </a:moveTo>
                <a:lnTo>
                  <a:pt x="16967215" y="0"/>
                </a:lnTo>
                <a:lnTo>
                  <a:pt x="16967215" y="7515070"/>
                </a:lnTo>
                <a:lnTo>
                  <a:pt x="0" y="7515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43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CHANGE PASSWORD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7179" y="2440923"/>
            <a:ext cx="16933642" cy="7414781"/>
          </a:xfrm>
          <a:custGeom>
            <a:avLst/>
            <a:gdLst/>
            <a:ahLst/>
            <a:cxnLst/>
            <a:rect r="r" b="b" t="t" l="l"/>
            <a:pathLst>
              <a:path h="7414781" w="16933642">
                <a:moveTo>
                  <a:pt x="0" y="0"/>
                </a:moveTo>
                <a:lnTo>
                  <a:pt x="16933642" y="0"/>
                </a:lnTo>
                <a:lnTo>
                  <a:pt x="16933642" y="7414781"/>
                </a:lnTo>
                <a:lnTo>
                  <a:pt x="0" y="7414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02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UPDATE PROFILE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1735" y="2415256"/>
            <a:ext cx="15763677" cy="7602627"/>
          </a:xfrm>
          <a:custGeom>
            <a:avLst/>
            <a:gdLst/>
            <a:ahLst/>
            <a:cxnLst/>
            <a:rect r="r" b="b" t="t" l="l"/>
            <a:pathLst>
              <a:path h="7602627" w="15763677">
                <a:moveTo>
                  <a:pt x="0" y="0"/>
                </a:moveTo>
                <a:lnTo>
                  <a:pt x="15763678" y="0"/>
                </a:lnTo>
                <a:lnTo>
                  <a:pt x="15763678" y="7602627"/>
                </a:lnTo>
                <a:lnTo>
                  <a:pt x="0" y="7602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10" r="0" b="-81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397960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UPDATED PROFILE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448" y="2588641"/>
            <a:ext cx="17021103" cy="7040339"/>
          </a:xfrm>
          <a:custGeom>
            <a:avLst/>
            <a:gdLst/>
            <a:ahLst/>
            <a:cxnLst/>
            <a:rect r="r" b="b" t="t" l="l"/>
            <a:pathLst>
              <a:path h="7040339" w="17021103">
                <a:moveTo>
                  <a:pt x="0" y="0"/>
                </a:moveTo>
                <a:lnTo>
                  <a:pt x="17021104" y="0"/>
                </a:lnTo>
                <a:lnTo>
                  <a:pt x="17021104" y="7040339"/>
                </a:lnTo>
                <a:lnTo>
                  <a:pt x="0" y="70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626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87661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REQUEST HOUSEKEEPER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36473" y="3061834"/>
            <a:ext cx="4808594" cy="4810621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4"/>
              <a:ext cx="6832726" cy="6835394"/>
            </a:xfrm>
            <a:custGeom>
              <a:avLst/>
              <a:gdLst/>
              <a:ahLst/>
              <a:cxnLst/>
              <a:rect r="r" b="b" t="t" l="l"/>
              <a:pathLst>
                <a:path h="6835394" w="6832726">
                  <a:moveTo>
                    <a:pt x="3408807" y="6835394"/>
                  </a:moveTo>
                  <a:cubicBezTo>
                    <a:pt x="3385947" y="6835394"/>
                    <a:pt x="3370707" y="6812534"/>
                    <a:pt x="3370707" y="6797294"/>
                  </a:cubicBezTo>
                  <a:cubicBezTo>
                    <a:pt x="3370707" y="6797294"/>
                    <a:pt x="3370707" y="6797294"/>
                    <a:pt x="3370707" y="6797294"/>
                  </a:cubicBezTo>
                  <a:cubicBezTo>
                    <a:pt x="3370707" y="6774434"/>
                    <a:pt x="3385947" y="6759194"/>
                    <a:pt x="3408807" y="6759194"/>
                  </a:cubicBezTo>
                  <a:cubicBezTo>
                    <a:pt x="3408807" y="6759194"/>
                    <a:pt x="3408807" y="6759194"/>
                    <a:pt x="3408807" y="6759194"/>
                  </a:cubicBezTo>
                  <a:cubicBezTo>
                    <a:pt x="3424047" y="6759194"/>
                    <a:pt x="3446907" y="6774434"/>
                    <a:pt x="3446907" y="6797294"/>
                  </a:cubicBezTo>
                  <a:cubicBezTo>
                    <a:pt x="3446907" y="6797294"/>
                    <a:pt x="3446907" y="6797294"/>
                    <a:pt x="3446907" y="6797294"/>
                  </a:cubicBezTo>
                  <a:cubicBezTo>
                    <a:pt x="3446907" y="6812534"/>
                    <a:pt x="3424047" y="6835394"/>
                    <a:pt x="3408807" y="6835394"/>
                  </a:cubicBezTo>
                  <a:cubicBezTo>
                    <a:pt x="3408807" y="6835394"/>
                    <a:pt x="3408807" y="6835394"/>
                    <a:pt x="3408807" y="6835394"/>
                  </a:cubicBezTo>
                  <a:close/>
                  <a:moveTo>
                    <a:pt x="3584194" y="6789674"/>
                  </a:moveTo>
                  <a:cubicBezTo>
                    <a:pt x="3584194" y="6766814"/>
                    <a:pt x="3599434" y="6751574"/>
                    <a:pt x="3614674" y="6751574"/>
                  </a:cubicBezTo>
                  <a:cubicBezTo>
                    <a:pt x="3614674" y="6751574"/>
                    <a:pt x="3614674" y="6751574"/>
                    <a:pt x="3614674" y="6751574"/>
                  </a:cubicBezTo>
                  <a:cubicBezTo>
                    <a:pt x="3637534" y="6751574"/>
                    <a:pt x="3660394" y="6766814"/>
                    <a:pt x="3660394" y="6789674"/>
                  </a:cubicBezTo>
                  <a:cubicBezTo>
                    <a:pt x="3660394" y="6789674"/>
                    <a:pt x="3660394" y="6789674"/>
                    <a:pt x="3660394" y="6789674"/>
                  </a:cubicBezTo>
                  <a:cubicBezTo>
                    <a:pt x="3660394" y="6804914"/>
                    <a:pt x="3645154" y="6827774"/>
                    <a:pt x="3622294" y="6827774"/>
                  </a:cubicBezTo>
                  <a:cubicBezTo>
                    <a:pt x="3622294" y="6827774"/>
                    <a:pt x="3622294" y="6827774"/>
                    <a:pt x="3622294" y="6827774"/>
                  </a:cubicBezTo>
                  <a:cubicBezTo>
                    <a:pt x="3622294" y="6827774"/>
                    <a:pt x="3622294" y="6827774"/>
                    <a:pt x="3622294" y="6827774"/>
                  </a:cubicBezTo>
                  <a:cubicBezTo>
                    <a:pt x="3622294" y="6827774"/>
                    <a:pt x="3622294" y="6827774"/>
                    <a:pt x="3622294" y="6827774"/>
                  </a:cubicBezTo>
                  <a:cubicBezTo>
                    <a:pt x="3599434" y="6827774"/>
                    <a:pt x="3584194" y="6812534"/>
                    <a:pt x="3584194" y="6789674"/>
                  </a:cubicBezTo>
                  <a:close/>
                  <a:moveTo>
                    <a:pt x="3187700" y="6827774"/>
                  </a:moveTo>
                  <a:cubicBezTo>
                    <a:pt x="3187700" y="6827774"/>
                    <a:pt x="3187700" y="6827774"/>
                    <a:pt x="3187700" y="6827774"/>
                  </a:cubicBezTo>
                  <a:cubicBezTo>
                    <a:pt x="3187700" y="6827774"/>
                    <a:pt x="3187700" y="6827774"/>
                    <a:pt x="3187700" y="6827774"/>
                  </a:cubicBezTo>
                  <a:cubicBezTo>
                    <a:pt x="3172460" y="6827774"/>
                    <a:pt x="3149600" y="6804914"/>
                    <a:pt x="3157220" y="6782054"/>
                  </a:cubicBezTo>
                  <a:cubicBezTo>
                    <a:pt x="3157220" y="6782054"/>
                    <a:pt x="3157220" y="6782054"/>
                    <a:pt x="3157220" y="6782054"/>
                  </a:cubicBezTo>
                  <a:cubicBezTo>
                    <a:pt x="3157220" y="6766814"/>
                    <a:pt x="3172460" y="6751574"/>
                    <a:pt x="3195320" y="6751574"/>
                  </a:cubicBezTo>
                  <a:cubicBezTo>
                    <a:pt x="3195320" y="6751574"/>
                    <a:pt x="3195320" y="6751574"/>
                    <a:pt x="3195320" y="6751574"/>
                  </a:cubicBezTo>
                  <a:cubicBezTo>
                    <a:pt x="3218180" y="6751574"/>
                    <a:pt x="3233420" y="6766814"/>
                    <a:pt x="3233420" y="6789674"/>
                  </a:cubicBezTo>
                  <a:cubicBezTo>
                    <a:pt x="3233420" y="6789674"/>
                    <a:pt x="3233420" y="6789674"/>
                    <a:pt x="3233420" y="6789674"/>
                  </a:cubicBezTo>
                  <a:cubicBezTo>
                    <a:pt x="3225800" y="6812534"/>
                    <a:pt x="3210560" y="6827774"/>
                    <a:pt x="3195320" y="6827774"/>
                  </a:cubicBezTo>
                  <a:cubicBezTo>
                    <a:pt x="3195320" y="6827774"/>
                    <a:pt x="3195320" y="6827774"/>
                    <a:pt x="3195320" y="6827774"/>
                  </a:cubicBezTo>
                  <a:cubicBezTo>
                    <a:pt x="3195320" y="6827774"/>
                    <a:pt x="3187700" y="6827774"/>
                    <a:pt x="3187700" y="6827774"/>
                  </a:cubicBezTo>
                  <a:close/>
                  <a:moveTo>
                    <a:pt x="3797808" y="6774307"/>
                  </a:moveTo>
                  <a:cubicBezTo>
                    <a:pt x="3790188" y="6751447"/>
                    <a:pt x="3805428" y="6736207"/>
                    <a:pt x="3828288" y="6728587"/>
                  </a:cubicBezTo>
                  <a:cubicBezTo>
                    <a:pt x="3828288" y="6728587"/>
                    <a:pt x="3828288" y="6728587"/>
                    <a:pt x="3828288" y="6728587"/>
                  </a:cubicBezTo>
                  <a:cubicBezTo>
                    <a:pt x="3851148" y="6728587"/>
                    <a:pt x="3866388" y="6743827"/>
                    <a:pt x="3874008" y="6766687"/>
                  </a:cubicBezTo>
                  <a:cubicBezTo>
                    <a:pt x="3874008" y="6766687"/>
                    <a:pt x="3874008" y="6766687"/>
                    <a:pt x="3874008" y="6766687"/>
                  </a:cubicBezTo>
                  <a:cubicBezTo>
                    <a:pt x="3874008" y="6781927"/>
                    <a:pt x="3858768" y="6804787"/>
                    <a:pt x="3835908" y="6804787"/>
                  </a:cubicBezTo>
                  <a:cubicBezTo>
                    <a:pt x="3835908" y="6804787"/>
                    <a:pt x="3835908" y="6804787"/>
                    <a:pt x="3835908" y="6804787"/>
                  </a:cubicBezTo>
                  <a:cubicBezTo>
                    <a:pt x="3835908" y="6804787"/>
                    <a:pt x="3835908" y="6804787"/>
                    <a:pt x="3835908" y="6804787"/>
                  </a:cubicBezTo>
                  <a:cubicBezTo>
                    <a:pt x="3835908" y="6804787"/>
                    <a:pt x="3835908" y="6804787"/>
                    <a:pt x="3835908" y="6804787"/>
                  </a:cubicBezTo>
                  <a:cubicBezTo>
                    <a:pt x="3813048" y="6804787"/>
                    <a:pt x="3797808" y="6789547"/>
                    <a:pt x="3797808" y="6774307"/>
                  </a:cubicBezTo>
                  <a:close/>
                  <a:moveTo>
                    <a:pt x="2974213" y="6804787"/>
                  </a:moveTo>
                  <a:cubicBezTo>
                    <a:pt x="2951353" y="6804787"/>
                    <a:pt x="2936113" y="6781927"/>
                    <a:pt x="2943733" y="6759067"/>
                  </a:cubicBezTo>
                  <a:cubicBezTo>
                    <a:pt x="2943733" y="6759067"/>
                    <a:pt x="2943733" y="6759067"/>
                    <a:pt x="2943733" y="6759067"/>
                  </a:cubicBezTo>
                  <a:cubicBezTo>
                    <a:pt x="2943733" y="6743827"/>
                    <a:pt x="2966593" y="6728587"/>
                    <a:pt x="2981833" y="6728587"/>
                  </a:cubicBezTo>
                  <a:cubicBezTo>
                    <a:pt x="2981833" y="6728587"/>
                    <a:pt x="2981833" y="6728587"/>
                    <a:pt x="2981833" y="6728587"/>
                  </a:cubicBezTo>
                  <a:cubicBezTo>
                    <a:pt x="3004693" y="6728587"/>
                    <a:pt x="3019933" y="6751447"/>
                    <a:pt x="3019933" y="6774307"/>
                  </a:cubicBezTo>
                  <a:cubicBezTo>
                    <a:pt x="3019933" y="6774307"/>
                    <a:pt x="3019933" y="6774307"/>
                    <a:pt x="3019933" y="6774307"/>
                  </a:cubicBezTo>
                  <a:cubicBezTo>
                    <a:pt x="3012313" y="6789547"/>
                    <a:pt x="2997073" y="6804787"/>
                    <a:pt x="2981833" y="6804787"/>
                  </a:cubicBezTo>
                  <a:cubicBezTo>
                    <a:pt x="2981833" y="6804787"/>
                    <a:pt x="2981833" y="6804787"/>
                    <a:pt x="2981833" y="6804787"/>
                  </a:cubicBezTo>
                  <a:cubicBezTo>
                    <a:pt x="2974213" y="6804787"/>
                    <a:pt x="2974213" y="6804787"/>
                    <a:pt x="2974213" y="6804787"/>
                  </a:cubicBezTo>
                  <a:close/>
                  <a:moveTo>
                    <a:pt x="4011295" y="6743700"/>
                  </a:moveTo>
                  <a:cubicBezTo>
                    <a:pt x="4003675" y="6720840"/>
                    <a:pt x="4018915" y="6705600"/>
                    <a:pt x="4041775" y="6697980"/>
                  </a:cubicBezTo>
                  <a:cubicBezTo>
                    <a:pt x="4041775" y="6697980"/>
                    <a:pt x="4041775" y="6697980"/>
                    <a:pt x="4041775" y="6697980"/>
                  </a:cubicBezTo>
                  <a:cubicBezTo>
                    <a:pt x="4057015" y="6697980"/>
                    <a:pt x="4079875" y="6705600"/>
                    <a:pt x="4079875" y="6728460"/>
                  </a:cubicBezTo>
                  <a:cubicBezTo>
                    <a:pt x="4079875" y="6728460"/>
                    <a:pt x="4079875" y="6728460"/>
                    <a:pt x="4079875" y="6728460"/>
                  </a:cubicBezTo>
                  <a:cubicBezTo>
                    <a:pt x="4087495" y="6751320"/>
                    <a:pt x="4072255" y="6766560"/>
                    <a:pt x="4049395" y="6774180"/>
                  </a:cubicBezTo>
                  <a:cubicBezTo>
                    <a:pt x="4049395" y="6774180"/>
                    <a:pt x="4049395" y="6774180"/>
                    <a:pt x="4049395" y="6774180"/>
                  </a:cubicBezTo>
                  <a:cubicBezTo>
                    <a:pt x="4049395" y="6774180"/>
                    <a:pt x="4049395" y="6774180"/>
                    <a:pt x="4041775" y="6774180"/>
                  </a:cubicBezTo>
                  <a:cubicBezTo>
                    <a:pt x="4041775" y="6774180"/>
                    <a:pt x="4041775" y="6774180"/>
                    <a:pt x="4041775" y="6774180"/>
                  </a:cubicBezTo>
                  <a:cubicBezTo>
                    <a:pt x="4026535" y="6774180"/>
                    <a:pt x="4011295" y="6758940"/>
                    <a:pt x="4011295" y="6743700"/>
                  </a:cubicBezTo>
                  <a:close/>
                  <a:moveTo>
                    <a:pt x="2760599" y="6766560"/>
                  </a:moveTo>
                  <a:cubicBezTo>
                    <a:pt x="2737739" y="6766560"/>
                    <a:pt x="2730119" y="6743700"/>
                    <a:pt x="2730119" y="6728460"/>
                  </a:cubicBezTo>
                  <a:cubicBezTo>
                    <a:pt x="2730119" y="6728460"/>
                    <a:pt x="2730119" y="6728460"/>
                    <a:pt x="2730119" y="6728460"/>
                  </a:cubicBezTo>
                  <a:cubicBezTo>
                    <a:pt x="2737739" y="6705600"/>
                    <a:pt x="2752979" y="6690360"/>
                    <a:pt x="2775839" y="6697980"/>
                  </a:cubicBezTo>
                  <a:cubicBezTo>
                    <a:pt x="2775839" y="6697980"/>
                    <a:pt x="2775839" y="6697980"/>
                    <a:pt x="2775839" y="6697980"/>
                  </a:cubicBezTo>
                  <a:cubicBezTo>
                    <a:pt x="2798699" y="6697980"/>
                    <a:pt x="2806319" y="6720840"/>
                    <a:pt x="2806319" y="6736080"/>
                  </a:cubicBezTo>
                  <a:cubicBezTo>
                    <a:pt x="2806319" y="6736080"/>
                    <a:pt x="2806319" y="6736080"/>
                    <a:pt x="2806319" y="6736080"/>
                  </a:cubicBezTo>
                  <a:cubicBezTo>
                    <a:pt x="2798699" y="6758940"/>
                    <a:pt x="2783459" y="6774180"/>
                    <a:pt x="2768219" y="6774180"/>
                  </a:cubicBezTo>
                  <a:cubicBezTo>
                    <a:pt x="2768219" y="6774180"/>
                    <a:pt x="2768219" y="6774180"/>
                    <a:pt x="2768219" y="6774180"/>
                  </a:cubicBezTo>
                  <a:cubicBezTo>
                    <a:pt x="2768219" y="6774180"/>
                    <a:pt x="2760599" y="6774180"/>
                    <a:pt x="2760599" y="6766560"/>
                  </a:cubicBezTo>
                  <a:close/>
                  <a:moveTo>
                    <a:pt x="4217162" y="6697853"/>
                  </a:moveTo>
                  <a:cubicBezTo>
                    <a:pt x="4209542" y="6682613"/>
                    <a:pt x="4224782" y="6659753"/>
                    <a:pt x="4247642" y="6652133"/>
                  </a:cubicBezTo>
                  <a:cubicBezTo>
                    <a:pt x="4247642" y="6652133"/>
                    <a:pt x="4247642" y="6652133"/>
                    <a:pt x="4247642" y="6652133"/>
                  </a:cubicBezTo>
                  <a:cubicBezTo>
                    <a:pt x="4262882" y="6644513"/>
                    <a:pt x="4285742" y="6659753"/>
                    <a:pt x="4293362" y="6682613"/>
                  </a:cubicBezTo>
                  <a:cubicBezTo>
                    <a:pt x="4293362" y="6682613"/>
                    <a:pt x="4293362" y="6682613"/>
                    <a:pt x="4293362" y="6682613"/>
                  </a:cubicBezTo>
                  <a:cubicBezTo>
                    <a:pt x="4293362" y="6697853"/>
                    <a:pt x="4285742" y="6720713"/>
                    <a:pt x="4262882" y="6728333"/>
                  </a:cubicBezTo>
                  <a:cubicBezTo>
                    <a:pt x="4262882" y="6728333"/>
                    <a:pt x="4262882" y="6728333"/>
                    <a:pt x="4262882" y="6728333"/>
                  </a:cubicBezTo>
                  <a:cubicBezTo>
                    <a:pt x="4262882" y="6728333"/>
                    <a:pt x="4262882" y="6728333"/>
                    <a:pt x="4262882" y="6728333"/>
                  </a:cubicBezTo>
                  <a:cubicBezTo>
                    <a:pt x="4262882" y="6728333"/>
                    <a:pt x="4262882" y="6728333"/>
                    <a:pt x="4262882" y="6728333"/>
                  </a:cubicBezTo>
                  <a:cubicBezTo>
                    <a:pt x="4262882" y="6728333"/>
                    <a:pt x="4255262" y="6728333"/>
                    <a:pt x="4255262" y="6728333"/>
                  </a:cubicBezTo>
                  <a:cubicBezTo>
                    <a:pt x="4255262" y="6728333"/>
                    <a:pt x="4255262" y="6728333"/>
                    <a:pt x="4255262" y="6728333"/>
                  </a:cubicBezTo>
                  <a:cubicBezTo>
                    <a:pt x="4240022" y="6728333"/>
                    <a:pt x="4224782" y="6713093"/>
                    <a:pt x="4217162" y="6697853"/>
                  </a:cubicBezTo>
                  <a:close/>
                  <a:moveTo>
                    <a:pt x="2547112" y="6720713"/>
                  </a:moveTo>
                  <a:cubicBezTo>
                    <a:pt x="2531872" y="6713093"/>
                    <a:pt x="2516632" y="6697853"/>
                    <a:pt x="2524252" y="6674993"/>
                  </a:cubicBezTo>
                  <a:cubicBezTo>
                    <a:pt x="2524252" y="6674993"/>
                    <a:pt x="2524252" y="6674993"/>
                    <a:pt x="2524252" y="6674993"/>
                  </a:cubicBezTo>
                  <a:cubicBezTo>
                    <a:pt x="2524252" y="6652133"/>
                    <a:pt x="2547112" y="6644513"/>
                    <a:pt x="2569972" y="6644513"/>
                  </a:cubicBezTo>
                  <a:cubicBezTo>
                    <a:pt x="2569972" y="6644513"/>
                    <a:pt x="2569972" y="6644513"/>
                    <a:pt x="2569972" y="6644513"/>
                  </a:cubicBezTo>
                  <a:cubicBezTo>
                    <a:pt x="2585212" y="6652133"/>
                    <a:pt x="2600452" y="6674993"/>
                    <a:pt x="2592832" y="6697980"/>
                  </a:cubicBezTo>
                  <a:cubicBezTo>
                    <a:pt x="2592832" y="6697980"/>
                    <a:pt x="2592832" y="6697980"/>
                    <a:pt x="2592832" y="6697980"/>
                  </a:cubicBezTo>
                  <a:cubicBezTo>
                    <a:pt x="2592832" y="6713220"/>
                    <a:pt x="2577592" y="6720840"/>
                    <a:pt x="2562352" y="6720840"/>
                  </a:cubicBezTo>
                  <a:cubicBezTo>
                    <a:pt x="2562352" y="6720840"/>
                    <a:pt x="2562352" y="6720840"/>
                    <a:pt x="2562352" y="6720840"/>
                  </a:cubicBezTo>
                  <a:cubicBezTo>
                    <a:pt x="2554732" y="6720840"/>
                    <a:pt x="2554732" y="6720840"/>
                    <a:pt x="2547112" y="6720840"/>
                  </a:cubicBezTo>
                  <a:close/>
                  <a:moveTo>
                    <a:pt x="4423029" y="6644386"/>
                  </a:moveTo>
                  <a:cubicBezTo>
                    <a:pt x="4415409" y="6621526"/>
                    <a:pt x="4430649" y="6598666"/>
                    <a:pt x="4445889" y="6590919"/>
                  </a:cubicBezTo>
                  <a:cubicBezTo>
                    <a:pt x="4445889" y="6590919"/>
                    <a:pt x="4445889" y="6590919"/>
                    <a:pt x="4445889" y="6590919"/>
                  </a:cubicBezTo>
                  <a:cubicBezTo>
                    <a:pt x="4468749" y="6590919"/>
                    <a:pt x="4491609" y="6598539"/>
                    <a:pt x="4499229" y="6621399"/>
                  </a:cubicBezTo>
                  <a:cubicBezTo>
                    <a:pt x="4499229" y="6621399"/>
                    <a:pt x="4499229" y="6621399"/>
                    <a:pt x="4499229" y="6621399"/>
                  </a:cubicBezTo>
                  <a:cubicBezTo>
                    <a:pt x="4499229" y="6636639"/>
                    <a:pt x="4491609" y="6659499"/>
                    <a:pt x="4468749" y="6667119"/>
                  </a:cubicBezTo>
                  <a:cubicBezTo>
                    <a:pt x="4468749" y="6667119"/>
                    <a:pt x="4468749" y="6667119"/>
                    <a:pt x="4468749" y="6667119"/>
                  </a:cubicBezTo>
                  <a:cubicBezTo>
                    <a:pt x="4468749" y="6667119"/>
                    <a:pt x="4461129" y="6667119"/>
                    <a:pt x="4461129" y="6667119"/>
                  </a:cubicBezTo>
                  <a:cubicBezTo>
                    <a:pt x="4461129" y="6667119"/>
                    <a:pt x="4461129" y="6667119"/>
                    <a:pt x="4461129" y="6667119"/>
                  </a:cubicBezTo>
                  <a:cubicBezTo>
                    <a:pt x="4445889" y="6667119"/>
                    <a:pt x="4430649" y="6659499"/>
                    <a:pt x="4423029" y="6644259"/>
                  </a:cubicBezTo>
                  <a:close/>
                  <a:moveTo>
                    <a:pt x="2341118" y="6659626"/>
                  </a:moveTo>
                  <a:cubicBezTo>
                    <a:pt x="2341118" y="6659626"/>
                    <a:pt x="2341118" y="6659626"/>
                    <a:pt x="2341118" y="6659626"/>
                  </a:cubicBezTo>
                  <a:cubicBezTo>
                    <a:pt x="2341118" y="6659626"/>
                    <a:pt x="2341118" y="6659626"/>
                    <a:pt x="2341118" y="6659626"/>
                  </a:cubicBezTo>
                  <a:cubicBezTo>
                    <a:pt x="2318258" y="6652006"/>
                    <a:pt x="2310638" y="6629146"/>
                    <a:pt x="2318258" y="6613906"/>
                  </a:cubicBezTo>
                  <a:cubicBezTo>
                    <a:pt x="2318258" y="6613906"/>
                    <a:pt x="2318258" y="6613906"/>
                    <a:pt x="2318258" y="6613906"/>
                  </a:cubicBezTo>
                  <a:cubicBezTo>
                    <a:pt x="2325878" y="6591046"/>
                    <a:pt x="2348738" y="6583426"/>
                    <a:pt x="2363978" y="6591046"/>
                  </a:cubicBezTo>
                  <a:cubicBezTo>
                    <a:pt x="2363978" y="6591046"/>
                    <a:pt x="2363978" y="6591046"/>
                    <a:pt x="2363978" y="6591046"/>
                  </a:cubicBezTo>
                  <a:cubicBezTo>
                    <a:pt x="2386838" y="6591046"/>
                    <a:pt x="2394458" y="6613906"/>
                    <a:pt x="2386838" y="6636766"/>
                  </a:cubicBezTo>
                  <a:cubicBezTo>
                    <a:pt x="2386838" y="6636766"/>
                    <a:pt x="2386838" y="6636766"/>
                    <a:pt x="2386838" y="6636766"/>
                  </a:cubicBezTo>
                  <a:cubicBezTo>
                    <a:pt x="2386838" y="6652006"/>
                    <a:pt x="2371598" y="6659626"/>
                    <a:pt x="2356358" y="6659626"/>
                  </a:cubicBezTo>
                  <a:cubicBezTo>
                    <a:pt x="2356358" y="6659626"/>
                    <a:pt x="2356358" y="6659626"/>
                    <a:pt x="2356358" y="6659626"/>
                  </a:cubicBezTo>
                  <a:cubicBezTo>
                    <a:pt x="2348738" y="6659626"/>
                    <a:pt x="2348738" y="6659626"/>
                    <a:pt x="2341118" y="6659626"/>
                  </a:cubicBezTo>
                  <a:close/>
                  <a:moveTo>
                    <a:pt x="4628896" y="6568059"/>
                  </a:moveTo>
                  <a:cubicBezTo>
                    <a:pt x="4621276" y="6552819"/>
                    <a:pt x="4628896" y="6529959"/>
                    <a:pt x="4644136" y="6522339"/>
                  </a:cubicBezTo>
                  <a:cubicBezTo>
                    <a:pt x="4644136" y="6522339"/>
                    <a:pt x="4644136" y="6522339"/>
                    <a:pt x="4644136" y="6522339"/>
                  </a:cubicBezTo>
                  <a:cubicBezTo>
                    <a:pt x="4666996" y="6514719"/>
                    <a:pt x="4689856" y="6522339"/>
                    <a:pt x="4697476" y="6545199"/>
                  </a:cubicBezTo>
                  <a:cubicBezTo>
                    <a:pt x="4697476" y="6545199"/>
                    <a:pt x="4697476" y="6545199"/>
                    <a:pt x="4697476" y="6545199"/>
                  </a:cubicBezTo>
                  <a:cubicBezTo>
                    <a:pt x="4705096" y="6560439"/>
                    <a:pt x="4697476" y="6583299"/>
                    <a:pt x="4674616" y="6590919"/>
                  </a:cubicBezTo>
                  <a:cubicBezTo>
                    <a:pt x="4674616" y="6590919"/>
                    <a:pt x="4674616" y="6590919"/>
                    <a:pt x="4674616" y="6590919"/>
                  </a:cubicBezTo>
                  <a:cubicBezTo>
                    <a:pt x="4674616" y="6590919"/>
                    <a:pt x="4666996" y="6598539"/>
                    <a:pt x="4659376" y="6598539"/>
                  </a:cubicBezTo>
                  <a:cubicBezTo>
                    <a:pt x="4659376" y="6598539"/>
                    <a:pt x="4659376" y="6598539"/>
                    <a:pt x="4659376" y="6598539"/>
                  </a:cubicBezTo>
                  <a:cubicBezTo>
                    <a:pt x="4644136" y="6598539"/>
                    <a:pt x="4628896" y="6583299"/>
                    <a:pt x="4628896" y="6568059"/>
                  </a:cubicBezTo>
                  <a:close/>
                  <a:moveTo>
                    <a:pt x="2135251" y="6583299"/>
                  </a:moveTo>
                  <a:cubicBezTo>
                    <a:pt x="2120011" y="6575679"/>
                    <a:pt x="2112391" y="6552819"/>
                    <a:pt x="2120011" y="6537579"/>
                  </a:cubicBezTo>
                  <a:cubicBezTo>
                    <a:pt x="2120011" y="6537579"/>
                    <a:pt x="2120011" y="6537579"/>
                    <a:pt x="2120011" y="6537579"/>
                  </a:cubicBezTo>
                  <a:cubicBezTo>
                    <a:pt x="2127631" y="6514719"/>
                    <a:pt x="2150491" y="6507099"/>
                    <a:pt x="2165731" y="6514719"/>
                  </a:cubicBezTo>
                  <a:cubicBezTo>
                    <a:pt x="2165731" y="6514719"/>
                    <a:pt x="2165731" y="6514719"/>
                    <a:pt x="2165731" y="6514719"/>
                  </a:cubicBezTo>
                  <a:cubicBezTo>
                    <a:pt x="2188591" y="6522339"/>
                    <a:pt x="2196211" y="6545199"/>
                    <a:pt x="2188591" y="6560439"/>
                  </a:cubicBezTo>
                  <a:cubicBezTo>
                    <a:pt x="2188591" y="6560439"/>
                    <a:pt x="2188591" y="6560439"/>
                    <a:pt x="2188591" y="6560439"/>
                  </a:cubicBezTo>
                  <a:cubicBezTo>
                    <a:pt x="2180971" y="6575679"/>
                    <a:pt x="2165731" y="6590919"/>
                    <a:pt x="2150491" y="6590919"/>
                  </a:cubicBezTo>
                  <a:cubicBezTo>
                    <a:pt x="2150491" y="6590919"/>
                    <a:pt x="2150491" y="6590919"/>
                    <a:pt x="2150491" y="6590919"/>
                  </a:cubicBezTo>
                  <a:cubicBezTo>
                    <a:pt x="2150491" y="6590919"/>
                    <a:pt x="2142871" y="6590919"/>
                    <a:pt x="2135251" y="6583299"/>
                  </a:cubicBezTo>
                  <a:close/>
                  <a:moveTo>
                    <a:pt x="4827143" y="6491732"/>
                  </a:moveTo>
                  <a:cubicBezTo>
                    <a:pt x="4811903" y="6468872"/>
                    <a:pt x="4819523" y="6446012"/>
                    <a:pt x="4842383" y="6438265"/>
                  </a:cubicBezTo>
                  <a:cubicBezTo>
                    <a:pt x="4842383" y="6438265"/>
                    <a:pt x="4842383" y="6438265"/>
                    <a:pt x="4842383" y="6438265"/>
                  </a:cubicBezTo>
                  <a:cubicBezTo>
                    <a:pt x="4857623" y="6430645"/>
                    <a:pt x="4880483" y="6438265"/>
                    <a:pt x="4895723" y="6453505"/>
                  </a:cubicBezTo>
                  <a:cubicBezTo>
                    <a:pt x="4895723" y="6453505"/>
                    <a:pt x="4895723" y="6453505"/>
                    <a:pt x="4895723" y="6453505"/>
                  </a:cubicBezTo>
                  <a:cubicBezTo>
                    <a:pt x="4903343" y="6476365"/>
                    <a:pt x="4895723" y="6499225"/>
                    <a:pt x="4872863" y="6506972"/>
                  </a:cubicBezTo>
                  <a:cubicBezTo>
                    <a:pt x="4872863" y="6506972"/>
                    <a:pt x="4872863" y="6506972"/>
                    <a:pt x="4872863" y="6506972"/>
                  </a:cubicBezTo>
                  <a:cubicBezTo>
                    <a:pt x="4872863" y="6506972"/>
                    <a:pt x="4865243" y="6506972"/>
                    <a:pt x="4857623" y="6506972"/>
                  </a:cubicBezTo>
                  <a:cubicBezTo>
                    <a:pt x="4857623" y="6506972"/>
                    <a:pt x="4857623" y="6506972"/>
                    <a:pt x="4857623" y="6506972"/>
                  </a:cubicBezTo>
                  <a:cubicBezTo>
                    <a:pt x="4842383" y="6506972"/>
                    <a:pt x="4827143" y="6499352"/>
                    <a:pt x="4827143" y="6491732"/>
                  </a:cubicBezTo>
                  <a:close/>
                  <a:moveTo>
                    <a:pt x="1936877" y="6499352"/>
                  </a:moveTo>
                  <a:cubicBezTo>
                    <a:pt x="1921637" y="6491732"/>
                    <a:pt x="1914017" y="6468872"/>
                    <a:pt x="1921637" y="6445885"/>
                  </a:cubicBezTo>
                  <a:cubicBezTo>
                    <a:pt x="1921637" y="6445885"/>
                    <a:pt x="1921637" y="6445885"/>
                    <a:pt x="1921637" y="6445885"/>
                  </a:cubicBezTo>
                  <a:cubicBezTo>
                    <a:pt x="1929257" y="6430645"/>
                    <a:pt x="1952117" y="6423025"/>
                    <a:pt x="1974977" y="6430645"/>
                  </a:cubicBezTo>
                  <a:cubicBezTo>
                    <a:pt x="1974977" y="6430645"/>
                    <a:pt x="1974977" y="6430645"/>
                    <a:pt x="1974977" y="6430645"/>
                  </a:cubicBezTo>
                  <a:cubicBezTo>
                    <a:pt x="1990217" y="6438265"/>
                    <a:pt x="1997837" y="6461125"/>
                    <a:pt x="1990217" y="6476365"/>
                  </a:cubicBezTo>
                  <a:cubicBezTo>
                    <a:pt x="1990217" y="6476365"/>
                    <a:pt x="1990217" y="6476365"/>
                    <a:pt x="1990217" y="6476365"/>
                  </a:cubicBezTo>
                  <a:cubicBezTo>
                    <a:pt x="1982597" y="6491605"/>
                    <a:pt x="1967357" y="6499225"/>
                    <a:pt x="1959737" y="6499225"/>
                  </a:cubicBezTo>
                  <a:cubicBezTo>
                    <a:pt x="1959737" y="6499225"/>
                    <a:pt x="1959737" y="6499225"/>
                    <a:pt x="1959737" y="6499225"/>
                  </a:cubicBezTo>
                  <a:cubicBezTo>
                    <a:pt x="1952117" y="6499225"/>
                    <a:pt x="1944497" y="6499225"/>
                    <a:pt x="1936877" y="6499225"/>
                  </a:cubicBezTo>
                  <a:close/>
                  <a:moveTo>
                    <a:pt x="5017770" y="6392545"/>
                  </a:moveTo>
                  <a:cubicBezTo>
                    <a:pt x="5002530" y="6377305"/>
                    <a:pt x="5010150" y="6354445"/>
                    <a:pt x="5033010" y="6339078"/>
                  </a:cubicBezTo>
                  <a:cubicBezTo>
                    <a:pt x="5033010" y="6339078"/>
                    <a:pt x="5033010" y="6339078"/>
                    <a:pt x="5033010" y="6339078"/>
                  </a:cubicBezTo>
                  <a:cubicBezTo>
                    <a:pt x="5048250" y="6331458"/>
                    <a:pt x="5071110" y="6339078"/>
                    <a:pt x="5078730" y="6354318"/>
                  </a:cubicBezTo>
                  <a:cubicBezTo>
                    <a:pt x="5078730" y="6354318"/>
                    <a:pt x="5078730" y="6354318"/>
                    <a:pt x="5078730" y="6354318"/>
                  </a:cubicBezTo>
                  <a:cubicBezTo>
                    <a:pt x="5093970" y="6377178"/>
                    <a:pt x="5086350" y="6400038"/>
                    <a:pt x="5063490" y="6407785"/>
                  </a:cubicBezTo>
                  <a:cubicBezTo>
                    <a:pt x="5063490" y="6407785"/>
                    <a:pt x="5063490" y="6407785"/>
                    <a:pt x="5063490" y="6407785"/>
                  </a:cubicBezTo>
                  <a:cubicBezTo>
                    <a:pt x="5063490" y="6407785"/>
                    <a:pt x="5055870" y="6415405"/>
                    <a:pt x="5048250" y="6415405"/>
                  </a:cubicBezTo>
                  <a:cubicBezTo>
                    <a:pt x="5048250" y="6415405"/>
                    <a:pt x="5048250" y="6415405"/>
                    <a:pt x="5048250" y="6415405"/>
                  </a:cubicBezTo>
                  <a:cubicBezTo>
                    <a:pt x="5033010" y="6415405"/>
                    <a:pt x="5025390" y="6407785"/>
                    <a:pt x="5017770" y="6392545"/>
                  </a:cubicBezTo>
                  <a:close/>
                  <a:moveTo>
                    <a:pt x="1746250" y="6400165"/>
                  </a:moveTo>
                  <a:cubicBezTo>
                    <a:pt x="1731010" y="6384925"/>
                    <a:pt x="1723390" y="6362065"/>
                    <a:pt x="1731010" y="6346698"/>
                  </a:cubicBezTo>
                  <a:cubicBezTo>
                    <a:pt x="1731010" y="6346698"/>
                    <a:pt x="1731010" y="6346698"/>
                    <a:pt x="1731010" y="6346698"/>
                  </a:cubicBezTo>
                  <a:cubicBezTo>
                    <a:pt x="1746250" y="6323838"/>
                    <a:pt x="1769110" y="6323838"/>
                    <a:pt x="1784350" y="6331458"/>
                  </a:cubicBezTo>
                  <a:cubicBezTo>
                    <a:pt x="1784350" y="6331458"/>
                    <a:pt x="1784350" y="6331458"/>
                    <a:pt x="1784350" y="6331458"/>
                  </a:cubicBezTo>
                  <a:cubicBezTo>
                    <a:pt x="1807210" y="6339078"/>
                    <a:pt x="1807210" y="6361938"/>
                    <a:pt x="1799590" y="6384925"/>
                  </a:cubicBezTo>
                  <a:cubicBezTo>
                    <a:pt x="1799590" y="6384925"/>
                    <a:pt x="1799590" y="6384925"/>
                    <a:pt x="1799590" y="6384925"/>
                  </a:cubicBezTo>
                  <a:cubicBezTo>
                    <a:pt x="1791970" y="6392545"/>
                    <a:pt x="1776730" y="6400165"/>
                    <a:pt x="1769110" y="6400165"/>
                  </a:cubicBezTo>
                  <a:cubicBezTo>
                    <a:pt x="1769110" y="6400165"/>
                    <a:pt x="1769110" y="6400165"/>
                    <a:pt x="1769110" y="6400165"/>
                  </a:cubicBezTo>
                  <a:cubicBezTo>
                    <a:pt x="1761490" y="6400165"/>
                    <a:pt x="1753870" y="6400165"/>
                    <a:pt x="1746250" y="6400165"/>
                  </a:cubicBezTo>
                  <a:close/>
                  <a:moveTo>
                    <a:pt x="5200777" y="6285738"/>
                  </a:moveTo>
                  <a:cubicBezTo>
                    <a:pt x="5185537" y="6270498"/>
                    <a:pt x="5193157" y="6247638"/>
                    <a:pt x="5208397" y="6232271"/>
                  </a:cubicBezTo>
                  <a:cubicBezTo>
                    <a:pt x="5208397" y="6232271"/>
                    <a:pt x="5208397" y="6232271"/>
                    <a:pt x="5208397" y="6232271"/>
                  </a:cubicBezTo>
                  <a:cubicBezTo>
                    <a:pt x="5231257" y="6224651"/>
                    <a:pt x="5254117" y="6224651"/>
                    <a:pt x="5261737" y="6247511"/>
                  </a:cubicBezTo>
                  <a:cubicBezTo>
                    <a:pt x="5261737" y="6247511"/>
                    <a:pt x="5261737" y="6247511"/>
                    <a:pt x="5261737" y="6247511"/>
                  </a:cubicBezTo>
                  <a:cubicBezTo>
                    <a:pt x="5276977" y="6262751"/>
                    <a:pt x="5269357" y="6285611"/>
                    <a:pt x="5254117" y="6293231"/>
                  </a:cubicBezTo>
                  <a:cubicBezTo>
                    <a:pt x="5254117" y="6293231"/>
                    <a:pt x="5254117" y="6293231"/>
                    <a:pt x="5254117" y="6293231"/>
                  </a:cubicBezTo>
                  <a:cubicBezTo>
                    <a:pt x="5246497" y="6300851"/>
                    <a:pt x="5238877" y="6300851"/>
                    <a:pt x="5231257" y="6300851"/>
                  </a:cubicBezTo>
                  <a:cubicBezTo>
                    <a:pt x="5231257" y="6300851"/>
                    <a:pt x="5231257" y="6300851"/>
                    <a:pt x="5231257" y="6300851"/>
                  </a:cubicBezTo>
                  <a:cubicBezTo>
                    <a:pt x="5223637" y="6300851"/>
                    <a:pt x="5208397" y="6293231"/>
                    <a:pt x="5200777" y="6285611"/>
                  </a:cubicBezTo>
                  <a:close/>
                  <a:moveTo>
                    <a:pt x="1563243" y="6285738"/>
                  </a:moveTo>
                  <a:cubicBezTo>
                    <a:pt x="1563243" y="6285738"/>
                    <a:pt x="1563243" y="6285738"/>
                    <a:pt x="1563243" y="6285738"/>
                  </a:cubicBezTo>
                  <a:cubicBezTo>
                    <a:pt x="1563243" y="6285738"/>
                    <a:pt x="1563243" y="6285738"/>
                    <a:pt x="1563243" y="6285738"/>
                  </a:cubicBezTo>
                  <a:cubicBezTo>
                    <a:pt x="1548003" y="6270498"/>
                    <a:pt x="1540383" y="6247638"/>
                    <a:pt x="1548003" y="6232271"/>
                  </a:cubicBezTo>
                  <a:cubicBezTo>
                    <a:pt x="1548003" y="6232271"/>
                    <a:pt x="1548003" y="6232271"/>
                    <a:pt x="1548003" y="6232271"/>
                  </a:cubicBezTo>
                  <a:cubicBezTo>
                    <a:pt x="1563243" y="6217031"/>
                    <a:pt x="1586103" y="6209411"/>
                    <a:pt x="1601343" y="6224651"/>
                  </a:cubicBezTo>
                  <a:cubicBezTo>
                    <a:pt x="1601343" y="6224651"/>
                    <a:pt x="1601343" y="6224651"/>
                    <a:pt x="1601343" y="6224651"/>
                  </a:cubicBezTo>
                  <a:cubicBezTo>
                    <a:pt x="1624203" y="6232271"/>
                    <a:pt x="1624203" y="6255131"/>
                    <a:pt x="1616583" y="6278118"/>
                  </a:cubicBezTo>
                  <a:cubicBezTo>
                    <a:pt x="1616583" y="6278118"/>
                    <a:pt x="1616583" y="6278118"/>
                    <a:pt x="1616583" y="6278118"/>
                  </a:cubicBezTo>
                  <a:cubicBezTo>
                    <a:pt x="1608963" y="6285738"/>
                    <a:pt x="1593723" y="6293358"/>
                    <a:pt x="1586103" y="6293358"/>
                  </a:cubicBezTo>
                  <a:cubicBezTo>
                    <a:pt x="1586103" y="6293358"/>
                    <a:pt x="1586103" y="6293358"/>
                    <a:pt x="1586103" y="6293358"/>
                  </a:cubicBezTo>
                  <a:cubicBezTo>
                    <a:pt x="1578483" y="6293358"/>
                    <a:pt x="1570863" y="6293358"/>
                    <a:pt x="1563243" y="6285738"/>
                  </a:cubicBezTo>
                  <a:close/>
                  <a:moveTo>
                    <a:pt x="5376164" y="6163691"/>
                  </a:moveTo>
                  <a:cubicBezTo>
                    <a:pt x="5368544" y="6148451"/>
                    <a:pt x="5368544" y="6125591"/>
                    <a:pt x="5383784" y="6110224"/>
                  </a:cubicBezTo>
                  <a:cubicBezTo>
                    <a:pt x="5383784" y="6110224"/>
                    <a:pt x="5383784" y="6110224"/>
                    <a:pt x="5383784" y="6110224"/>
                  </a:cubicBezTo>
                  <a:cubicBezTo>
                    <a:pt x="5406644" y="6102604"/>
                    <a:pt x="5429504" y="6102604"/>
                    <a:pt x="5437124" y="6117844"/>
                  </a:cubicBezTo>
                  <a:cubicBezTo>
                    <a:pt x="5437124" y="6117844"/>
                    <a:pt x="5437124" y="6117844"/>
                    <a:pt x="5437124" y="6117844"/>
                  </a:cubicBezTo>
                  <a:cubicBezTo>
                    <a:pt x="5452364" y="6140704"/>
                    <a:pt x="5452364" y="6163564"/>
                    <a:pt x="5429504" y="6171311"/>
                  </a:cubicBezTo>
                  <a:cubicBezTo>
                    <a:pt x="5429504" y="6171311"/>
                    <a:pt x="5429504" y="6171311"/>
                    <a:pt x="5429504" y="6171311"/>
                  </a:cubicBezTo>
                  <a:cubicBezTo>
                    <a:pt x="5421884" y="6178931"/>
                    <a:pt x="5414264" y="6178931"/>
                    <a:pt x="5406644" y="6178931"/>
                  </a:cubicBezTo>
                  <a:cubicBezTo>
                    <a:pt x="5406644" y="6178931"/>
                    <a:pt x="5406644" y="6178931"/>
                    <a:pt x="5406644" y="6178931"/>
                  </a:cubicBezTo>
                  <a:cubicBezTo>
                    <a:pt x="5399024" y="6178931"/>
                    <a:pt x="5383784" y="6178931"/>
                    <a:pt x="5376164" y="6163691"/>
                  </a:cubicBezTo>
                  <a:close/>
                  <a:moveTo>
                    <a:pt x="1387856" y="6163691"/>
                  </a:moveTo>
                  <a:cubicBezTo>
                    <a:pt x="1387856" y="6163691"/>
                    <a:pt x="1387856" y="6163691"/>
                    <a:pt x="1387856" y="6163691"/>
                  </a:cubicBezTo>
                  <a:cubicBezTo>
                    <a:pt x="1387856" y="6163691"/>
                    <a:pt x="1387856" y="6163691"/>
                    <a:pt x="1387856" y="6163691"/>
                  </a:cubicBezTo>
                  <a:cubicBezTo>
                    <a:pt x="1364996" y="6148451"/>
                    <a:pt x="1364996" y="6125591"/>
                    <a:pt x="1380236" y="6110224"/>
                  </a:cubicBezTo>
                  <a:cubicBezTo>
                    <a:pt x="1380236" y="6110224"/>
                    <a:pt x="1380236" y="6110224"/>
                    <a:pt x="1380236" y="6110224"/>
                  </a:cubicBezTo>
                  <a:cubicBezTo>
                    <a:pt x="1387856" y="6094984"/>
                    <a:pt x="1410716" y="6087364"/>
                    <a:pt x="1425956" y="6102604"/>
                  </a:cubicBezTo>
                  <a:cubicBezTo>
                    <a:pt x="1425956" y="6102604"/>
                    <a:pt x="1425956" y="6102604"/>
                    <a:pt x="1425956" y="6102604"/>
                  </a:cubicBezTo>
                  <a:cubicBezTo>
                    <a:pt x="1448816" y="6110224"/>
                    <a:pt x="1448816" y="6140704"/>
                    <a:pt x="1441196" y="6156071"/>
                  </a:cubicBezTo>
                  <a:cubicBezTo>
                    <a:pt x="1441196" y="6156071"/>
                    <a:pt x="1441196" y="6156071"/>
                    <a:pt x="1441196" y="6156071"/>
                  </a:cubicBezTo>
                  <a:cubicBezTo>
                    <a:pt x="1433576" y="6163691"/>
                    <a:pt x="1418336" y="6171311"/>
                    <a:pt x="1410716" y="6171311"/>
                  </a:cubicBezTo>
                  <a:cubicBezTo>
                    <a:pt x="1410716" y="6171311"/>
                    <a:pt x="1410716" y="6171311"/>
                    <a:pt x="1410716" y="6171311"/>
                  </a:cubicBezTo>
                  <a:cubicBezTo>
                    <a:pt x="1395476" y="6171311"/>
                    <a:pt x="1387856" y="6163691"/>
                    <a:pt x="1387856" y="6163691"/>
                  </a:cubicBezTo>
                  <a:close/>
                  <a:moveTo>
                    <a:pt x="5551551" y="6034024"/>
                  </a:moveTo>
                  <a:cubicBezTo>
                    <a:pt x="5536311" y="6018784"/>
                    <a:pt x="5536311" y="5995924"/>
                    <a:pt x="5551551" y="5980557"/>
                  </a:cubicBezTo>
                  <a:cubicBezTo>
                    <a:pt x="5551551" y="5980557"/>
                    <a:pt x="5551551" y="5980557"/>
                    <a:pt x="5551551" y="5980557"/>
                  </a:cubicBezTo>
                  <a:cubicBezTo>
                    <a:pt x="5566791" y="5965317"/>
                    <a:pt x="5597271" y="5972937"/>
                    <a:pt x="5604891" y="5988177"/>
                  </a:cubicBezTo>
                  <a:cubicBezTo>
                    <a:pt x="5604891" y="5988177"/>
                    <a:pt x="5604891" y="5988177"/>
                    <a:pt x="5604891" y="5988177"/>
                  </a:cubicBezTo>
                  <a:cubicBezTo>
                    <a:pt x="5620131" y="6003417"/>
                    <a:pt x="5620131" y="6026277"/>
                    <a:pt x="5604891" y="6041644"/>
                  </a:cubicBezTo>
                  <a:cubicBezTo>
                    <a:pt x="5604891" y="6041644"/>
                    <a:pt x="5604891" y="6041644"/>
                    <a:pt x="5604891" y="6041644"/>
                  </a:cubicBezTo>
                  <a:cubicBezTo>
                    <a:pt x="5597271" y="6049264"/>
                    <a:pt x="5589651" y="6049264"/>
                    <a:pt x="5574411" y="6049264"/>
                  </a:cubicBezTo>
                  <a:cubicBezTo>
                    <a:pt x="5574411" y="6049264"/>
                    <a:pt x="5574411" y="6049264"/>
                    <a:pt x="5574411" y="6049264"/>
                  </a:cubicBezTo>
                  <a:cubicBezTo>
                    <a:pt x="5566791" y="6049264"/>
                    <a:pt x="5559171" y="6041644"/>
                    <a:pt x="5551551" y="6034024"/>
                  </a:cubicBezTo>
                  <a:close/>
                  <a:moveTo>
                    <a:pt x="1212469" y="6026404"/>
                  </a:moveTo>
                  <a:cubicBezTo>
                    <a:pt x="1212469" y="6026404"/>
                    <a:pt x="1212469" y="6026404"/>
                    <a:pt x="1212469" y="6026404"/>
                  </a:cubicBezTo>
                  <a:cubicBezTo>
                    <a:pt x="1212469" y="6026404"/>
                    <a:pt x="1212469" y="6026404"/>
                    <a:pt x="1212469" y="6026404"/>
                  </a:cubicBezTo>
                  <a:cubicBezTo>
                    <a:pt x="1197229" y="6011164"/>
                    <a:pt x="1197229" y="5988304"/>
                    <a:pt x="1212469" y="5972937"/>
                  </a:cubicBezTo>
                  <a:cubicBezTo>
                    <a:pt x="1212469" y="5972937"/>
                    <a:pt x="1212469" y="5972937"/>
                    <a:pt x="1212469" y="5972937"/>
                  </a:cubicBezTo>
                  <a:cubicBezTo>
                    <a:pt x="1220089" y="5957697"/>
                    <a:pt x="1250569" y="5957697"/>
                    <a:pt x="1265809" y="5972937"/>
                  </a:cubicBezTo>
                  <a:cubicBezTo>
                    <a:pt x="1265809" y="5972937"/>
                    <a:pt x="1265809" y="5972937"/>
                    <a:pt x="1265809" y="5972937"/>
                  </a:cubicBezTo>
                  <a:cubicBezTo>
                    <a:pt x="1281049" y="5980557"/>
                    <a:pt x="1281049" y="6003417"/>
                    <a:pt x="1265809" y="6026404"/>
                  </a:cubicBezTo>
                  <a:cubicBezTo>
                    <a:pt x="1265809" y="6026404"/>
                    <a:pt x="1265809" y="6026404"/>
                    <a:pt x="1265809" y="6026404"/>
                  </a:cubicBezTo>
                  <a:cubicBezTo>
                    <a:pt x="1258189" y="6034024"/>
                    <a:pt x="1250569" y="6034024"/>
                    <a:pt x="1235329" y="6034024"/>
                  </a:cubicBezTo>
                  <a:cubicBezTo>
                    <a:pt x="1235329" y="6034024"/>
                    <a:pt x="1235329" y="6034024"/>
                    <a:pt x="1235329" y="6034024"/>
                  </a:cubicBezTo>
                  <a:cubicBezTo>
                    <a:pt x="1227709" y="6034024"/>
                    <a:pt x="1220089" y="6034024"/>
                    <a:pt x="1212469" y="6026404"/>
                  </a:cubicBezTo>
                  <a:close/>
                  <a:moveTo>
                    <a:pt x="5711698" y="5896737"/>
                  </a:moveTo>
                  <a:cubicBezTo>
                    <a:pt x="5696458" y="5881497"/>
                    <a:pt x="5696458" y="5858637"/>
                    <a:pt x="5711698" y="5843270"/>
                  </a:cubicBezTo>
                  <a:cubicBezTo>
                    <a:pt x="5711698" y="5843270"/>
                    <a:pt x="5711698" y="5843270"/>
                    <a:pt x="5711698" y="5843270"/>
                  </a:cubicBezTo>
                  <a:cubicBezTo>
                    <a:pt x="5726938" y="5828030"/>
                    <a:pt x="5749798" y="5828030"/>
                    <a:pt x="5765038" y="5843270"/>
                  </a:cubicBezTo>
                  <a:cubicBezTo>
                    <a:pt x="5765038" y="5843270"/>
                    <a:pt x="5765038" y="5843270"/>
                    <a:pt x="5765038" y="5843270"/>
                  </a:cubicBezTo>
                  <a:cubicBezTo>
                    <a:pt x="5780278" y="5858510"/>
                    <a:pt x="5780278" y="5881370"/>
                    <a:pt x="5765038" y="5896737"/>
                  </a:cubicBezTo>
                  <a:cubicBezTo>
                    <a:pt x="5765038" y="5896737"/>
                    <a:pt x="5765038" y="5896737"/>
                    <a:pt x="5765038" y="5896737"/>
                  </a:cubicBezTo>
                  <a:cubicBezTo>
                    <a:pt x="5757418" y="5904357"/>
                    <a:pt x="5749798" y="5904357"/>
                    <a:pt x="5734558" y="5904357"/>
                  </a:cubicBezTo>
                  <a:cubicBezTo>
                    <a:pt x="5734558" y="5904357"/>
                    <a:pt x="5734558" y="5904357"/>
                    <a:pt x="5734558" y="5904357"/>
                  </a:cubicBezTo>
                  <a:cubicBezTo>
                    <a:pt x="5726938" y="5904357"/>
                    <a:pt x="5719318" y="5904357"/>
                    <a:pt x="5711698" y="5896737"/>
                  </a:cubicBezTo>
                  <a:close/>
                  <a:moveTo>
                    <a:pt x="1052322" y="5881497"/>
                  </a:moveTo>
                  <a:cubicBezTo>
                    <a:pt x="1037082" y="5866257"/>
                    <a:pt x="1037082" y="5843397"/>
                    <a:pt x="1052322" y="5828030"/>
                  </a:cubicBezTo>
                  <a:cubicBezTo>
                    <a:pt x="1052322" y="5828030"/>
                    <a:pt x="1052322" y="5828030"/>
                    <a:pt x="1052322" y="5828030"/>
                  </a:cubicBezTo>
                  <a:cubicBezTo>
                    <a:pt x="1067562" y="5812790"/>
                    <a:pt x="1090422" y="5812790"/>
                    <a:pt x="1105662" y="5828030"/>
                  </a:cubicBezTo>
                  <a:cubicBezTo>
                    <a:pt x="1105662" y="5828030"/>
                    <a:pt x="1105662" y="5828030"/>
                    <a:pt x="1105662" y="5828030"/>
                  </a:cubicBezTo>
                  <a:cubicBezTo>
                    <a:pt x="1120902" y="5843270"/>
                    <a:pt x="1120902" y="5866130"/>
                    <a:pt x="1105662" y="5881497"/>
                  </a:cubicBezTo>
                  <a:cubicBezTo>
                    <a:pt x="1105662" y="5881497"/>
                    <a:pt x="1105662" y="5881497"/>
                    <a:pt x="1105662" y="5881497"/>
                  </a:cubicBezTo>
                  <a:cubicBezTo>
                    <a:pt x="1098042" y="5889117"/>
                    <a:pt x="1090422" y="5896737"/>
                    <a:pt x="1082802" y="5896737"/>
                  </a:cubicBezTo>
                  <a:cubicBezTo>
                    <a:pt x="1082802" y="5896737"/>
                    <a:pt x="1082802" y="5896737"/>
                    <a:pt x="1082802" y="5896737"/>
                  </a:cubicBezTo>
                  <a:cubicBezTo>
                    <a:pt x="1067562" y="5896737"/>
                    <a:pt x="1059942" y="5889117"/>
                    <a:pt x="1052322" y="5881497"/>
                  </a:cubicBezTo>
                  <a:close/>
                  <a:moveTo>
                    <a:pt x="5864225" y="5744210"/>
                  </a:moveTo>
                  <a:cubicBezTo>
                    <a:pt x="5848985" y="5728970"/>
                    <a:pt x="5848985" y="5706110"/>
                    <a:pt x="5864225" y="5690743"/>
                  </a:cubicBezTo>
                  <a:cubicBezTo>
                    <a:pt x="5864225" y="5690743"/>
                    <a:pt x="5864225" y="5690743"/>
                    <a:pt x="5864225" y="5690743"/>
                  </a:cubicBezTo>
                  <a:cubicBezTo>
                    <a:pt x="5871845" y="5675503"/>
                    <a:pt x="5902325" y="5675503"/>
                    <a:pt x="5917565" y="5690743"/>
                  </a:cubicBezTo>
                  <a:cubicBezTo>
                    <a:pt x="5917565" y="5690743"/>
                    <a:pt x="5917565" y="5690743"/>
                    <a:pt x="5917565" y="5690743"/>
                  </a:cubicBezTo>
                  <a:cubicBezTo>
                    <a:pt x="5932805" y="5705983"/>
                    <a:pt x="5932805" y="5728843"/>
                    <a:pt x="5917565" y="5744210"/>
                  </a:cubicBezTo>
                  <a:cubicBezTo>
                    <a:pt x="5917565" y="5744210"/>
                    <a:pt x="5917565" y="5744210"/>
                    <a:pt x="5917565" y="5744210"/>
                  </a:cubicBezTo>
                  <a:cubicBezTo>
                    <a:pt x="5909945" y="5751830"/>
                    <a:pt x="5902325" y="5751830"/>
                    <a:pt x="5887085" y="5751830"/>
                  </a:cubicBezTo>
                  <a:cubicBezTo>
                    <a:pt x="5887085" y="5751830"/>
                    <a:pt x="5887085" y="5751830"/>
                    <a:pt x="5887085" y="5751830"/>
                  </a:cubicBezTo>
                  <a:cubicBezTo>
                    <a:pt x="5879465" y="5751830"/>
                    <a:pt x="5871845" y="5751830"/>
                    <a:pt x="5864225" y="5744210"/>
                  </a:cubicBezTo>
                  <a:close/>
                  <a:moveTo>
                    <a:pt x="899795" y="5728970"/>
                  </a:moveTo>
                  <a:cubicBezTo>
                    <a:pt x="899795" y="5728970"/>
                    <a:pt x="899795" y="5728970"/>
                    <a:pt x="899795" y="5728970"/>
                  </a:cubicBezTo>
                  <a:cubicBezTo>
                    <a:pt x="899795" y="5728970"/>
                    <a:pt x="899795" y="5728970"/>
                    <a:pt x="899795" y="5728970"/>
                  </a:cubicBezTo>
                  <a:cubicBezTo>
                    <a:pt x="884555" y="5713730"/>
                    <a:pt x="892175" y="5690870"/>
                    <a:pt x="907415" y="5675503"/>
                  </a:cubicBezTo>
                  <a:cubicBezTo>
                    <a:pt x="907415" y="5675503"/>
                    <a:pt x="907415" y="5675503"/>
                    <a:pt x="907415" y="5675503"/>
                  </a:cubicBezTo>
                  <a:cubicBezTo>
                    <a:pt x="922655" y="5660263"/>
                    <a:pt x="945515" y="5660263"/>
                    <a:pt x="960755" y="5675503"/>
                  </a:cubicBezTo>
                  <a:cubicBezTo>
                    <a:pt x="960755" y="5675503"/>
                    <a:pt x="960755" y="5675503"/>
                    <a:pt x="960755" y="5675503"/>
                  </a:cubicBezTo>
                  <a:cubicBezTo>
                    <a:pt x="975995" y="5690743"/>
                    <a:pt x="968375" y="5713603"/>
                    <a:pt x="953135" y="5728970"/>
                  </a:cubicBezTo>
                  <a:cubicBezTo>
                    <a:pt x="953135" y="5728970"/>
                    <a:pt x="953135" y="5728970"/>
                    <a:pt x="953135" y="5728970"/>
                  </a:cubicBezTo>
                  <a:cubicBezTo>
                    <a:pt x="945515" y="5736590"/>
                    <a:pt x="937895" y="5736590"/>
                    <a:pt x="930275" y="5736590"/>
                  </a:cubicBezTo>
                  <a:cubicBezTo>
                    <a:pt x="930275" y="5736590"/>
                    <a:pt x="930275" y="5736590"/>
                    <a:pt x="930275" y="5736590"/>
                  </a:cubicBezTo>
                  <a:cubicBezTo>
                    <a:pt x="922655" y="5736590"/>
                    <a:pt x="907415" y="5736590"/>
                    <a:pt x="899795" y="5728970"/>
                  </a:cubicBezTo>
                  <a:close/>
                  <a:moveTo>
                    <a:pt x="6009132" y="5584063"/>
                  </a:moveTo>
                  <a:cubicBezTo>
                    <a:pt x="5986272" y="5568823"/>
                    <a:pt x="5986272" y="5545963"/>
                    <a:pt x="6001512" y="5530596"/>
                  </a:cubicBezTo>
                  <a:cubicBezTo>
                    <a:pt x="6001512" y="5530596"/>
                    <a:pt x="6001512" y="5530596"/>
                    <a:pt x="6001512" y="5530596"/>
                  </a:cubicBezTo>
                  <a:cubicBezTo>
                    <a:pt x="6016752" y="5515356"/>
                    <a:pt x="6039612" y="5515356"/>
                    <a:pt x="6054852" y="5522976"/>
                  </a:cubicBezTo>
                  <a:cubicBezTo>
                    <a:pt x="6054852" y="5522976"/>
                    <a:pt x="6054852" y="5522976"/>
                    <a:pt x="6054852" y="5522976"/>
                  </a:cubicBezTo>
                  <a:cubicBezTo>
                    <a:pt x="6070092" y="5538216"/>
                    <a:pt x="6070092" y="5561076"/>
                    <a:pt x="6062472" y="5576443"/>
                  </a:cubicBezTo>
                  <a:cubicBezTo>
                    <a:pt x="6062472" y="5576443"/>
                    <a:pt x="6062472" y="5576443"/>
                    <a:pt x="6062472" y="5576443"/>
                  </a:cubicBezTo>
                  <a:cubicBezTo>
                    <a:pt x="6054852" y="5591683"/>
                    <a:pt x="6039612" y="5591683"/>
                    <a:pt x="6031992" y="5591683"/>
                  </a:cubicBezTo>
                  <a:cubicBezTo>
                    <a:pt x="6031992" y="5591683"/>
                    <a:pt x="6031992" y="5591683"/>
                    <a:pt x="6031992" y="5591683"/>
                  </a:cubicBezTo>
                  <a:cubicBezTo>
                    <a:pt x="6024372" y="5591683"/>
                    <a:pt x="6009132" y="5591683"/>
                    <a:pt x="6009132" y="5584063"/>
                  </a:cubicBezTo>
                  <a:close/>
                  <a:moveTo>
                    <a:pt x="762508" y="5561203"/>
                  </a:moveTo>
                  <a:cubicBezTo>
                    <a:pt x="762508" y="5561203"/>
                    <a:pt x="762508" y="5561203"/>
                    <a:pt x="762508" y="5561203"/>
                  </a:cubicBezTo>
                  <a:cubicBezTo>
                    <a:pt x="762508" y="5561203"/>
                    <a:pt x="762508" y="5561203"/>
                    <a:pt x="762508" y="5561203"/>
                  </a:cubicBezTo>
                  <a:cubicBezTo>
                    <a:pt x="747268" y="5545963"/>
                    <a:pt x="747268" y="5523103"/>
                    <a:pt x="762508" y="5507736"/>
                  </a:cubicBezTo>
                  <a:cubicBezTo>
                    <a:pt x="762508" y="5507736"/>
                    <a:pt x="762508" y="5507736"/>
                    <a:pt x="762508" y="5507736"/>
                  </a:cubicBezTo>
                  <a:cubicBezTo>
                    <a:pt x="785368" y="5500116"/>
                    <a:pt x="808228" y="5500116"/>
                    <a:pt x="823468" y="5515356"/>
                  </a:cubicBezTo>
                  <a:cubicBezTo>
                    <a:pt x="823468" y="5515356"/>
                    <a:pt x="823468" y="5515356"/>
                    <a:pt x="823468" y="5515356"/>
                  </a:cubicBezTo>
                  <a:cubicBezTo>
                    <a:pt x="831088" y="5530596"/>
                    <a:pt x="831088" y="5553456"/>
                    <a:pt x="815848" y="5568823"/>
                  </a:cubicBezTo>
                  <a:cubicBezTo>
                    <a:pt x="815848" y="5568823"/>
                    <a:pt x="815848" y="5568823"/>
                    <a:pt x="815848" y="5568823"/>
                  </a:cubicBezTo>
                  <a:cubicBezTo>
                    <a:pt x="808228" y="5576443"/>
                    <a:pt x="800608" y="5576443"/>
                    <a:pt x="792988" y="5576443"/>
                  </a:cubicBezTo>
                  <a:cubicBezTo>
                    <a:pt x="792988" y="5576443"/>
                    <a:pt x="792988" y="5576443"/>
                    <a:pt x="792988" y="5576443"/>
                  </a:cubicBezTo>
                  <a:cubicBezTo>
                    <a:pt x="777748" y="5576443"/>
                    <a:pt x="770128" y="5576443"/>
                    <a:pt x="762508" y="5561203"/>
                  </a:cubicBezTo>
                  <a:close/>
                  <a:moveTo>
                    <a:pt x="6138799" y="5416296"/>
                  </a:moveTo>
                  <a:cubicBezTo>
                    <a:pt x="6123559" y="5401056"/>
                    <a:pt x="6115939" y="5378196"/>
                    <a:pt x="6131179" y="5362829"/>
                  </a:cubicBezTo>
                  <a:cubicBezTo>
                    <a:pt x="6131179" y="5362829"/>
                    <a:pt x="6131179" y="5362829"/>
                    <a:pt x="6131179" y="5362829"/>
                  </a:cubicBezTo>
                  <a:cubicBezTo>
                    <a:pt x="6138799" y="5347589"/>
                    <a:pt x="6161659" y="5339969"/>
                    <a:pt x="6184519" y="5355209"/>
                  </a:cubicBezTo>
                  <a:cubicBezTo>
                    <a:pt x="6184519" y="5355209"/>
                    <a:pt x="6184519" y="5355209"/>
                    <a:pt x="6184519" y="5355209"/>
                  </a:cubicBezTo>
                  <a:cubicBezTo>
                    <a:pt x="6199759" y="5370449"/>
                    <a:pt x="6199759" y="5393309"/>
                    <a:pt x="6192139" y="5408676"/>
                  </a:cubicBezTo>
                  <a:cubicBezTo>
                    <a:pt x="6192139" y="5408676"/>
                    <a:pt x="6192139" y="5408676"/>
                    <a:pt x="6192139" y="5408676"/>
                  </a:cubicBezTo>
                  <a:cubicBezTo>
                    <a:pt x="6184519" y="5416296"/>
                    <a:pt x="6169279" y="5423916"/>
                    <a:pt x="6161659" y="5423916"/>
                  </a:cubicBezTo>
                  <a:cubicBezTo>
                    <a:pt x="6161659" y="5423916"/>
                    <a:pt x="6161659" y="5423916"/>
                    <a:pt x="6161659" y="5423916"/>
                  </a:cubicBezTo>
                  <a:cubicBezTo>
                    <a:pt x="6154039" y="5423916"/>
                    <a:pt x="6146419" y="5423916"/>
                    <a:pt x="6138799" y="5416296"/>
                  </a:cubicBezTo>
                  <a:close/>
                  <a:moveTo>
                    <a:pt x="632841" y="5393436"/>
                  </a:moveTo>
                  <a:cubicBezTo>
                    <a:pt x="617601" y="5370576"/>
                    <a:pt x="625221" y="5347716"/>
                    <a:pt x="640461" y="5339969"/>
                  </a:cubicBezTo>
                  <a:cubicBezTo>
                    <a:pt x="640461" y="5339969"/>
                    <a:pt x="640461" y="5339969"/>
                    <a:pt x="640461" y="5339969"/>
                  </a:cubicBezTo>
                  <a:cubicBezTo>
                    <a:pt x="655701" y="5324729"/>
                    <a:pt x="678561" y="5332349"/>
                    <a:pt x="693801" y="5347589"/>
                  </a:cubicBezTo>
                  <a:cubicBezTo>
                    <a:pt x="693801" y="5347589"/>
                    <a:pt x="693801" y="5347589"/>
                    <a:pt x="693801" y="5347589"/>
                  </a:cubicBezTo>
                  <a:cubicBezTo>
                    <a:pt x="701421" y="5362829"/>
                    <a:pt x="701421" y="5385689"/>
                    <a:pt x="686181" y="5401056"/>
                  </a:cubicBezTo>
                  <a:cubicBezTo>
                    <a:pt x="686181" y="5401056"/>
                    <a:pt x="686181" y="5401056"/>
                    <a:pt x="686181" y="5401056"/>
                  </a:cubicBezTo>
                  <a:cubicBezTo>
                    <a:pt x="678561" y="5408676"/>
                    <a:pt x="670941" y="5408676"/>
                    <a:pt x="663321" y="5408676"/>
                  </a:cubicBezTo>
                  <a:cubicBezTo>
                    <a:pt x="663321" y="5408676"/>
                    <a:pt x="663321" y="5408676"/>
                    <a:pt x="663321" y="5408676"/>
                  </a:cubicBezTo>
                  <a:cubicBezTo>
                    <a:pt x="648081" y="5408676"/>
                    <a:pt x="640461" y="5401056"/>
                    <a:pt x="632841" y="5393436"/>
                  </a:cubicBezTo>
                  <a:close/>
                  <a:moveTo>
                    <a:pt x="6260719" y="5240909"/>
                  </a:moveTo>
                  <a:cubicBezTo>
                    <a:pt x="6237859" y="5225669"/>
                    <a:pt x="6237859" y="5202809"/>
                    <a:pt x="6245479" y="5187442"/>
                  </a:cubicBezTo>
                  <a:cubicBezTo>
                    <a:pt x="6245479" y="5187442"/>
                    <a:pt x="6245479" y="5187442"/>
                    <a:pt x="6245479" y="5187442"/>
                  </a:cubicBezTo>
                  <a:cubicBezTo>
                    <a:pt x="6260719" y="5172202"/>
                    <a:pt x="6283579" y="5164582"/>
                    <a:pt x="6298819" y="5172202"/>
                  </a:cubicBezTo>
                  <a:cubicBezTo>
                    <a:pt x="6298819" y="5172202"/>
                    <a:pt x="6298819" y="5172202"/>
                    <a:pt x="6298819" y="5172202"/>
                  </a:cubicBezTo>
                  <a:cubicBezTo>
                    <a:pt x="6314059" y="5187442"/>
                    <a:pt x="6321679" y="5210302"/>
                    <a:pt x="6314059" y="5225669"/>
                  </a:cubicBezTo>
                  <a:cubicBezTo>
                    <a:pt x="6314059" y="5225669"/>
                    <a:pt x="6314059" y="5225669"/>
                    <a:pt x="6314059" y="5225669"/>
                  </a:cubicBezTo>
                  <a:cubicBezTo>
                    <a:pt x="6306439" y="5240909"/>
                    <a:pt x="6291199" y="5248529"/>
                    <a:pt x="6275959" y="5248529"/>
                  </a:cubicBezTo>
                  <a:cubicBezTo>
                    <a:pt x="6275959" y="5248529"/>
                    <a:pt x="6275959" y="5248529"/>
                    <a:pt x="6275959" y="5248529"/>
                  </a:cubicBezTo>
                  <a:cubicBezTo>
                    <a:pt x="6275959" y="5248529"/>
                    <a:pt x="6268339" y="5240909"/>
                    <a:pt x="6260719" y="5240909"/>
                  </a:cubicBezTo>
                  <a:close/>
                  <a:moveTo>
                    <a:pt x="510794" y="5210429"/>
                  </a:moveTo>
                  <a:cubicBezTo>
                    <a:pt x="510794" y="5210429"/>
                    <a:pt x="510794" y="5210429"/>
                    <a:pt x="510794" y="5210429"/>
                  </a:cubicBezTo>
                  <a:cubicBezTo>
                    <a:pt x="510794" y="5210429"/>
                    <a:pt x="510794" y="5210429"/>
                    <a:pt x="510794" y="5210429"/>
                  </a:cubicBezTo>
                  <a:cubicBezTo>
                    <a:pt x="495554" y="5195189"/>
                    <a:pt x="503174" y="5172329"/>
                    <a:pt x="526034" y="5156962"/>
                  </a:cubicBezTo>
                  <a:cubicBezTo>
                    <a:pt x="526034" y="5156962"/>
                    <a:pt x="526034" y="5156962"/>
                    <a:pt x="526034" y="5156962"/>
                  </a:cubicBezTo>
                  <a:cubicBezTo>
                    <a:pt x="541274" y="5149342"/>
                    <a:pt x="564134" y="5149342"/>
                    <a:pt x="571754" y="5172202"/>
                  </a:cubicBezTo>
                  <a:cubicBezTo>
                    <a:pt x="571754" y="5172202"/>
                    <a:pt x="571754" y="5172202"/>
                    <a:pt x="571754" y="5172202"/>
                  </a:cubicBezTo>
                  <a:cubicBezTo>
                    <a:pt x="586994" y="5187442"/>
                    <a:pt x="579374" y="5210302"/>
                    <a:pt x="564134" y="5225669"/>
                  </a:cubicBezTo>
                  <a:cubicBezTo>
                    <a:pt x="564134" y="5225669"/>
                    <a:pt x="564134" y="5225669"/>
                    <a:pt x="564134" y="5225669"/>
                  </a:cubicBezTo>
                  <a:cubicBezTo>
                    <a:pt x="556514" y="5225669"/>
                    <a:pt x="548894" y="5225669"/>
                    <a:pt x="541274" y="5225669"/>
                  </a:cubicBezTo>
                  <a:cubicBezTo>
                    <a:pt x="541274" y="5225669"/>
                    <a:pt x="541274" y="5225669"/>
                    <a:pt x="541274" y="5225669"/>
                  </a:cubicBezTo>
                  <a:cubicBezTo>
                    <a:pt x="526034" y="5225669"/>
                    <a:pt x="518414" y="5225669"/>
                    <a:pt x="510794" y="5210429"/>
                  </a:cubicBezTo>
                  <a:close/>
                  <a:moveTo>
                    <a:pt x="6367526" y="5057902"/>
                  </a:moveTo>
                  <a:cubicBezTo>
                    <a:pt x="6352286" y="5042662"/>
                    <a:pt x="6344666" y="5019802"/>
                    <a:pt x="6352286" y="5004435"/>
                  </a:cubicBezTo>
                  <a:cubicBezTo>
                    <a:pt x="6352286" y="5004435"/>
                    <a:pt x="6352286" y="5004435"/>
                    <a:pt x="6352286" y="5004435"/>
                  </a:cubicBezTo>
                  <a:cubicBezTo>
                    <a:pt x="6367526" y="4989195"/>
                    <a:pt x="6390386" y="4981575"/>
                    <a:pt x="6405626" y="4989195"/>
                  </a:cubicBezTo>
                  <a:cubicBezTo>
                    <a:pt x="6405626" y="4989195"/>
                    <a:pt x="6405626" y="4989195"/>
                    <a:pt x="6405626" y="4989195"/>
                  </a:cubicBezTo>
                  <a:cubicBezTo>
                    <a:pt x="6420866" y="4996815"/>
                    <a:pt x="6428486" y="5019675"/>
                    <a:pt x="6420866" y="5042662"/>
                  </a:cubicBezTo>
                  <a:cubicBezTo>
                    <a:pt x="6420866" y="5042662"/>
                    <a:pt x="6420866" y="5042662"/>
                    <a:pt x="6420866" y="5042662"/>
                  </a:cubicBezTo>
                  <a:cubicBezTo>
                    <a:pt x="6413246" y="5050282"/>
                    <a:pt x="6398006" y="5057902"/>
                    <a:pt x="6390386" y="5057902"/>
                  </a:cubicBezTo>
                  <a:cubicBezTo>
                    <a:pt x="6390386" y="5057902"/>
                    <a:pt x="6390386" y="5057902"/>
                    <a:pt x="6390386" y="5057902"/>
                  </a:cubicBezTo>
                  <a:cubicBezTo>
                    <a:pt x="6382766" y="5057902"/>
                    <a:pt x="6375146" y="5057902"/>
                    <a:pt x="6367526" y="5057902"/>
                  </a:cubicBezTo>
                  <a:close/>
                  <a:moveTo>
                    <a:pt x="404114" y="5019802"/>
                  </a:moveTo>
                  <a:cubicBezTo>
                    <a:pt x="388874" y="5004562"/>
                    <a:pt x="396494" y="4981702"/>
                    <a:pt x="419354" y="4974082"/>
                  </a:cubicBezTo>
                  <a:cubicBezTo>
                    <a:pt x="419354" y="4974082"/>
                    <a:pt x="419354" y="4974082"/>
                    <a:pt x="419354" y="4974082"/>
                  </a:cubicBezTo>
                  <a:cubicBezTo>
                    <a:pt x="434594" y="4958842"/>
                    <a:pt x="457454" y="4966462"/>
                    <a:pt x="472694" y="4989322"/>
                  </a:cubicBezTo>
                  <a:cubicBezTo>
                    <a:pt x="472694" y="4989322"/>
                    <a:pt x="472694" y="4989322"/>
                    <a:pt x="472694" y="4989322"/>
                  </a:cubicBezTo>
                  <a:cubicBezTo>
                    <a:pt x="480314" y="5004562"/>
                    <a:pt x="472694" y="5027422"/>
                    <a:pt x="449834" y="5035042"/>
                  </a:cubicBezTo>
                  <a:cubicBezTo>
                    <a:pt x="449834" y="5035042"/>
                    <a:pt x="449834" y="5035042"/>
                    <a:pt x="449834" y="5035042"/>
                  </a:cubicBezTo>
                  <a:cubicBezTo>
                    <a:pt x="449834" y="5042662"/>
                    <a:pt x="442214" y="5042662"/>
                    <a:pt x="434594" y="5042662"/>
                  </a:cubicBezTo>
                  <a:cubicBezTo>
                    <a:pt x="434594" y="5042662"/>
                    <a:pt x="434594" y="5042662"/>
                    <a:pt x="434594" y="5042662"/>
                  </a:cubicBezTo>
                  <a:cubicBezTo>
                    <a:pt x="419354" y="5042662"/>
                    <a:pt x="411734" y="5035042"/>
                    <a:pt x="404114" y="5019802"/>
                  </a:cubicBezTo>
                  <a:close/>
                  <a:moveTo>
                    <a:pt x="6466713" y="4867275"/>
                  </a:moveTo>
                  <a:cubicBezTo>
                    <a:pt x="6451473" y="4859655"/>
                    <a:pt x="6436233" y="4836795"/>
                    <a:pt x="6451473" y="4813808"/>
                  </a:cubicBezTo>
                  <a:cubicBezTo>
                    <a:pt x="6451473" y="4813808"/>
                    <a:pt x="6451473" y="4813808"/>
                    <a:pt x="6451473" y="4813808"/>
                  </a:cubicBezTo>
                  <a:cubicBezTo>
                    <a:pt x="6459093" y="4798568"/>
                    <a:pt x="6481953" y="4790948"/>
                    <a:pt x="6497193" y="4798568"/>
                  </a:cubicBezTo>
                  <a:cubicBezTo>
                    <a:pt x="6497193" y="4798568"/>
                    <a:pt x="6497193" y="4798568"/>
                    <a:pt x="6497193" y="4798568"/>
                  </a:cubicBezTo>
                  <a:cubicBezTo>
                    <a:pt x="6520053" y="4806188"/>
                    <a:pt x="6527673" y="4829048"/>
                    <a:pt x="6520053" y="4844288"/>
                  </a:cubicBezTo>
                  <a:cubicBezTo>
                    <a:pt x="6520053" y="4844288"/>
                    <a:pt x="6520053" y="4844288"/>
                    <a:pt x="6520053" y="4844288"/>
                  </a:cubicBezTo>
                  <a:cubicBezTo>
                    <a:pt x="6512433" y="4859528"/>
                    <a:pt x="6497193" y="4867148"/>
                    <a:pt x="6481953" y="4867148"/>
                  </a:cubicBezTo>
                  <a:cubicBezTo>
                    <a:pt x="6481953" y="4867148"/>
                    <a:pt x="6481953" y="4867148"/>
                    <a:pt x="6481953" y="4867148"/>
                  </a:cubicBezTo>
                  <a:cubicBezTo>
                    <a:pt x="6474333" y="4867148"/>
                    <a:pt x="6474333" y="4867148"/>
                    <a:pt x="6466713" y="4867148"/>
                  </a:cubicBezTo>
                  <a:close/>
                  <a:moveTo>
                    <a:pt x="305054" y="4829175"/>
                  </a:moveTo>
                  <a:cubicBezTo>
                    <a:pt x="297434" y="4806315"/>
                    <a:pt x="305054" y="4783455"/>
                    <a:pt x="327914" y="4775708"/>
                  </a:cubicBezTo>
                  <a:cubicBezTo>
                    <a:pt x="327914" y="4775708"/>
                    <a:pt x="327914" y="4775708"/>
                    <a:pt x="327914" y="4775708"/>
                  </a:cubicBezTo>
                  <a:cubicBezTo>
                    <a:pt x="343154" y="4768088"/>
                    <a:pt x="366014" y="4775708"/>
                    <a:pt x="373634" y="4798568"/>
                  </a:cubicBezTo>
                  <a:cubicBezTo>
                    <a:pt x="373634" y="4798568"/>
                    <a:pt x="373634" y="4798568"/>
                    <a:pt x="373634" y="4798568"/>
                  </a:cubicBezTo>
                  <a:cubicBezTo>
                    <a:pt x="381254" y="4813808"/>
                    <a:pt x="373634" y="4836668"/>
                    <a:pt x="358394" y="4844288"/>
                  </a:cubicBezTo>
                  <a:cubicBezTo>
                    <a:pt x="358394" y="4844288"/>
                    <a:pt x="358394" y="4844288"/>
                    <a:pt x="358394" y="4844288"/>
                  </a:cubicBezTo>
                  <a:cubicBezTo>
                    <a:pt x="350774" y="4851908"/>
                    <a:pt x="343154" y="4851908"/>
                    <a:pt x="343154" y="4851908"/>
                  </a:cubicBezTo>
                  <a:cubicBezTo>
                    <a:pt x="343154" y="4851908"/>
                    <a:pt x="343154" y="4851908"/>
                    <a:pt x="343154" y="4851908"/>
                  </a:cubicBezTo>
                  <a:cubicBezTo>
                    <a:pt x="327914" y="4851908"/>
                    <a:pt x="312674" y="4844288"/>
                    <a:pt x="305054" y="4829048"/>
                  </a:cubicBezTo>
                  <a:close/>
                  <a:moveTo>
                    <a:pt x="6550660" y="4668774"/>
                  </a:moveTo>
                  <a:cubicBezTo>
                    <a:pt x="6535420" y="4661154"/>
                    <a:pt x="6520180" y="4638294"/>
                    <a:pt x="6527800" y="4623054"/>
                  </a:cubicBezTo>
                  <a:cubicBezTo>
                    <a:pt x="6527800" y="4623054"/>
                    <a:pt x="6527800" y="4623054"/>
                    <a:pt x="6527800" y="4623054"/>
                  </a:cubicBezTo>
                  <a:cubicBezTo>
                    <a:pt x="6535420" y="4600194"/>
                    <a:pt x="6558280" y="4592574"/>
                    <a:pt x="6581140" y="4600194"/>
                  </a:cubicBezTo>
                  <a:cubicBezTo>
                    <a:pt x="6581140" y="4600194"/>
                    <a:pt x="6581140" y="4600194"/>
                    <a:pt x="6581140" y="4600194"/>
                  </a:cubicBezTo>
                  <a:cubicBezTo>
                    <a:pt x="6604000" y="4607814"/>
                    <a:pt x="6611620" y="4630674"/>
                    <a:pt x="6604000" y="4645914"/>
                  </a:cubicBezTo>
                  <a:cubicBezTo>
                    <a:pt x="6604000" y="4645914"/>
                    <a:pt x="6604000" y="4645914"/>
                    <a:pt x="6604000" y="4645914"/>
                  </a:cubicBezTo>
                  <a:cubicBezTo>
                    <a:pt x="6604000" y="4645914"/>
                    <a:pt x="6604000" y="4645914"/>
                    <a:pt x="6604000" y="4645914"/>
                  </a:cubicBezTo>
                  <a:cubicBezTo>
                    <a:pt x="6604000" y="4645914"/>
                    <a:pt x="6604000" y="4645914"/>
                    <a:pt x="6604000" y="4645914"/>
                  </a:cubicBezTo>
                  <a:cubicBezTo>
                    <a:pt x="6596380" y="4661154"/>
                    <a:pt x="6581140" y="4668774"/>
                    <a:pt x="6565900" y="4668774"/>
                  </a:cubicBezTo>
                  <a:cubicBezTo>
                    <a:pt x="6565900" y="4668774"/>
                    <a:pt x="6565900" y="4668774"/>
                    <a:pt x="6565900" y="4668774"/>
                  </a:cubicBezTo>
                  <a:cubicBezTo>
                    <a:pt x="6565900" y="4668774"/>
                    <a:pt x="6558280" y="4668774"/>
                    <a:pt x="6550660" y="4668774"/>
                  </a:cubicBezTo>
                  <a:close/>
                  <a:moveTo>
                    <a:pt x="221107" y="4630674"/>
                  </a:moveTo>
                  <a:cubicBezTo>
                    <a:pt x="221107" y="4630674"/>
                    <a:pt x="221107" y="4630674"/>
                    <a:pt x="221107" y="4630674"/>
                  </a:cubicBezTo>
                  <a:cubicBezTo>
                    <a:pt x="221107" y="4630674"/>
                    <a:pt x="221107" y="4630674"/>
                    <a:pt x="221107" y="4630674"/>
                  </a:cubicBezTo>
                  <a:cubicBezTo>
                    <a:pt x="213487" y="4607814"/>
                    <a:pt x="228727" y="4584954"/>
                    <a:pt x="243967" y="4577207"/>
                  </a:cubicBezTo>
                  <a:cubicBezTo>
                    <a:pt x="243967" y="4577207"/>
                    <a:pt x="243967" y="4577207"/>
                    <a:pt x="243967" y="4577207"/>
                  </a:cubicBezTo>
                  <a:cubicBezTo>
                    <a:pt x="266827" y="4569587"/>
                    <a:pt x="289687" y="4584827"/>
                    <a:pt x="297307" y="4600067"/>
                  </a:cubicBezTo>
                  <a:cubicBezTo>
                    <a:pt x="297307" y="4600067"/>
                    <a:pt x="297307" y="4600067"/>
                    <a:pt x="297307" y="4600067"/>
                  </a:cubicBezTo>
                  <a:cubicBezTo>
                    <a:pt x="304927" y="4622927"/>
                    <a:pt x="289687" y="4645787"/>
                    <a:pt x="274447" y="4653534"/>
                  </a:cubicBezTo>
                  <a:cubicBezTo>
                    <a:pt x="274447" y="4653534"/>
                    <a:pt x="274447" y="4653534"/>
                    <a:pt x="274447" y="4653534"/>
                  </a:cubicBezTo>
                  <a:cubicBezTo>
                    <a:pt x="266827" y="4653534"/>
                    <a:pt x="266827" y="4653534"/>
                    <a:pt x="259207" y="4653534"/>
                  </a:cubicBezTo>
                  <a:cubicBezTo>
                    <a:pt x="259207" y="4653534"/>
                    <a:pt x="259207" y="4653534"/>
                    <a:pt x="259207" y="4653534"/>
                  </a:cubicBezTo>
                  <a:cubicBezTo>
                    <a:pt x="243967" y="4653534"/>
                    <a:pt x="228727" y="4645914"/>
                    <a:pt x="221107" y="4630674"/>
                  </a:cubicBezTo>
                  <a:close/>
                  <a:moveTo>
                    <a:pt x="6626860" y="4470400"/>
                  </a:moveTo>
                  <a:cubicBezTo>
                    <a:pt x="6604000" y="4462780"/>
                    <a:pt x="6596380" y="4439920"/>
                    <a:pt x="6604000" y="4416933"/>
                  </a:cubicBezTo>
                  <a:cubicBezTo>
                    <a:pt x="6604000" y="4416933"/>
                    <a:pt x="6604000" y="4416933"/>
                    <a:pt x="6604000" y="4416933"/>
                  </a:cubicBezTo>
                  <a:cubicBezTo>
                    <a:pt x="6604000" y="4401693"/>
                    <a:pt x="6626860" y="4386453"/>
                    <a:pt x="6649720" y="4394073"/>
                  </a:cubicBezTo>
                  <a:cubicBezTo>
                    <a:pt x="6649720" y="4394073"/>
                    <a:pt x="6649720" y="4394073"/>
                    <a:pt x="6649720" y="4394073"/>
                  </a:cubicBezTo>
                  <a:cubicBezTo>
                    <a:pt x="6672580" y="4401693"/>
                    <a:pt x="6680200" y="4424553"/>
                    <a:pt x="6672580" y="4439793"/>
                  </a:cubicBezTo>
                  <a:cubicBezTo>
                    <a:pt x="6672580" y="4439793"/>
                    <a:pt x="6672580" y="4439793"/>
                    <a:pt x="6672580" y="4439793"/>
                  </a:cubicBezTo>
                  <a:cubicBezTo>
                    <a:pt x="6672580" y="4455033"/>
                    <a:pt x="6657340" y="4470273"/>
                    <a:pt x="6634480" y="4470273"/>
                  </a:cubicBezTo>
                  <a:cubicBezTo>
                    <a:pt x="6634480" y="4470273"/>
                    <a:pt x="6634480" y="4470273"/>
                    <a:pt x="6634480" y="4470273"/>
                  </a:cubicBezTo>
                  <a:cubicBezTo>
                    <a:pt x="6634480" y="4470273"/>
                    <a:pt x="6626860" y="4470273"/>
                    <a:pt x="6626860" y="4470273"/>
                  </a:cubicBezTo>
                  <a:close/>
                  <a:moveTo>
                    <a:pt x="152527" y="4424680"/>
                  </a:moveTo>
                  <a:cubicBezTo>
                    <a:pt x="152527" y="4424680"/>
                    <a:pt x="152527" y="4424680"/>
                    <a:pt x="152527" y="4424680"/>
                  </a:cubicBezTo>
                  <a:cubicBezTo>
                    <a:pt x="152527" y="4424680"/>
                    <a:pt x="152527" y="4424680"/>
                    <a:pt x="152527" y="4424680"/>
                  </a:cubicBezTo>
                  <a:cubicBezTo>
                    <a:pt x="144907" y="4401820"/>
                    <a:pt x="160147" y="4378960"/>
                    <a:pt x="175387" y="4378960"/>
                  </a:cubicBezTo>
                  <a:cubicBezTo>
                    <a:pt x="175387" y="4378960"/>
                    <a:pt x="175387" y="4378960"/>
                    <a:pt x="175387" y="4378960"/>
                  </a:cubicBezTo>
                  <a:cubicBezTo>
                    <a:pt x="198247" y="4371340"/>
                    <a:pt x="221107" y="4378960"/>
                    <a:pt x="228727" y="4401820"/>
                  </a:cubicBezTo>
                  <a:cubicBezTo>
                    <a:pt x="228727" y="4401820"/>
                    <a:pt x="228727" y="4401820"/>
                    <a:pt x="228727" y="4401820"/>
                  </a:cubicBezTo>
                  <a:cubicBezTo>
                    <a:pt x="228727" y="4424680"/>
                    <a:pt x="221107" y="4439920"/>
                    <a:pt x="198247" y="4447540"/>
                  </a:cubicBezTo>
                  <a:cubicBezTo>
                    <a:pt x="198247" y="4447540"/>
                    <a:pt x="198247" y="4447540"/>
                    <a:pt x="198247" y="4447540"/>
                  </a:cubicBezTo>
                  <a:cubicBezTo>
                    <a:pt x="198247" y="4447540"/>
                    <a:pt x="190627" y="4447540"/>
                    <a:pt x="190627" y="4447540"/>
                  </a:cubicBezTo>
                  <a:cubicBezTo>
                    <a:pt x="190627" y="4447540"/>
                    <a:pt x="190627" y="4447540"/>
                    <a:pt x="190627" y="4447540"/>
                  </a:cubicBezTo>
                  <a:cubicBezTo>
                    <a:pt x="175387" y="4447540"/>
                    <a:pt x="160147" y="4439920"/>
                    <a:pt x="152527" y="4424680"/>
                  </a:cubicBezTo>
                  <a:close/>
                  <a:moveTo>
                    <a:pt x="6687947" y="4264406"/>
                  </a:moveTo>
                  <a:cubicBezTo>
                    <a:pt x="6665086" y="4256786"/>
                    <a:pt x="6649847" y="4233926"/>
                    <a:pt x="6657467" y="4218686"/>
                  </a:cubicBezTo>
                  <a:cubicBezTo>
                    <a:pt x="6657467" y="4218686"/>
                    <a:pt x="6657467" y="4218686"/>
                    <a:pt x="6657467" y="4218686"/>
                  </a:cubicBezTo>
                  <a:cubicBezTo>
                    <a:pt x="6665086" y="4195826"/>
                    <a:pt x="6680326" y="4180586"/>
                    <a:pt x="6703186" y="4188206"/>
                  </a:cubicBezTo>
                  <a:cubicBezTo>
                    <a:pt x="6703186" y="4188206"/>
                    <a:pt x="6703186" y="4188206"/>
                    <a:pt x="6703186" y="4188206"/>
                  </a:cubicBezTo>
                  <a:cubicBezTo>
                    <a:pt x="6726047" y="4195826"/>
                    <a:pt x="6733667" y="4211066"/>
                    <a:pt x="6733667" y="4233926"/>
                  </a:cubicBezTo>
                  <a:cubicBezTo>
                    <a:pt x="6733667" y="4233926"/>
                    <a:pt x="6733667" y="4233926"/>
                    <a:pt x="6733667" y="4233926"/>
                  </a:cubicBezTo>
                  <a:cubicBezTo>
                    <a:pt x="6726047" y="4249166"/>
                    <a:pt x="6710807" y="4264406"/>
                    <a:pt x="6695567" y="4264406"/>
                  </a:cubicBezTo>
                  <a:cubicBezTo>
                    <a:pt x="6695567" y="4264406"/>
                    <a:pt x="6695567" y="4264406"/>
                    <a:pt x="6695567" y="4264406"/>
                  </a:cubicBezTo>
                  <a:cubicBezTo>
                    <a:pt x="6695567" y="4264406"/>
                    <a:pt x="6687947" y="4264406"/>
                    <a:pt x="6687947" y="4264406"/>
                  </a:cubicBezTo>
                  <a:close/>
                  <a:moveTo>
                    <a:pt x="99187" y="4211066"/>
                  </a:moveTo>
                  <a:cubicBezTo>
                    <a:pt x="91567" y="4195826"/>
                    <a:pt x="106807" y="4172966"/>
                    <a:pt x="122047" y="4165346"/>
                  </a:cubicBezTo>
                  <a:cubicBezTo>
                    <a:pt x="122047" y="4165346"/>
                    <a:pt x="122047" y="4165346"/>
                    <a:pt x="122047" y="4165346"/>
                  </a:cubicBezTo>
                  <a:cubicBezTo>
                    <a:pt x="144907" y="4165346"/>
                    <a:pt x="167767" y="4172966"/>
                    <a:pt x="167767" y="4195826"/>
                  </a:cubicBezTo>
                  <a:cubicBezTo>
                    <a:pt x="167767" y="4195826"/>
                    <a:pt x="167767" y="4195826"/>
                    <a:pt x="167767" y="4195826"/>
                  </a:cubicBezTo>
                  <a:cubicBezTo>
                    <a:pt x="175387" y="4218686"/>
                    <a:pt x="160147" y="4241546"/>
                    <a:pt x="144907" y="4241546"/>
                  </a:cubicBezTo>
                  <a:cubicBezTo>
                    <a:pt x="144907" y="4241546"/>
                    <a:pt x="144907" y="4241546"/>
                    <a:pt x="144907" y="4241546"/>
                  </a:cubicBezTo>
                  <a:cubicBezTo>
                    <a:pt x="137287" y="4241546"/>
                    <a:pt x="137287" y="4241546"/>
                    <a:pt x="129667" y="4241546"/>
                  </a:cubicBezTo>
                  <a:cubicBezTo>
                    <a:pt x="129667" y="4241546"/>
                    <a:pt x="129667" y="4241546"/>
                    <a:pt x="129667" y="4241546"/>
                  </a:cubicBezTo>
                  <a:cubicBezTo>
                    <a:pt x="114427" y="4241546"/>
                    <a:pt x="99187" y="4233926"/>
                    <a:pt x="99187" y="4211066"/>
                  </a:cubicBezTo>
                  <a:close/>
                  <a:moveTo>
                    <a:pt x="6733667" y="4050792"/>
                  </a:moveTo>
                  <a:cubicBezTo>
                    <a:pt x="6710807" y="4050792"/>
                    <a:pt x="6695567" y="4027932"/>
                    <a:pt x="6703187" y="4005072"/>
                  </a:cubicBezTo>
                  <a:cubicBezTo>
                    <a:pt x="6703187" y="4005072"/>
                    <a:pt x="6703187" y="4005072"/>
                    <a:pt x="6703187" y="4005072"/>
                  </a:cubicBezTo>
                  <a:cubicBezTo>
                    <a:pt x="6703187" y="3989832"/>
                    <a:pt x="6726048" y="3974592"/>
                    <a:pt x="6748907" y="3974592"/>
                  </a:cubicBezTo>
                  <a:cubicBezTo>
                    <a:pt x="6748907" y="3974592"/>
                    <a:pt x="6748907" y="3974592"/>
                    <a:pt x="6748907" y="3974592"/>
                  </a:cubicBezTo>
                  <a:cubicBezTo>
                    <a:pt x="6764148" y="3982212"/>
                    <a:pt x="6779387" y="3997452"/>
                    <a:pt x="6779387" y="4020312"/>
                  </a:cubicBezTo>
                  <a:cubicBezTo>
                    <a:pt x="6779387" y="4020312"/>
                    <a:pt x="6779387" y="4020312"/>
                    <a:pt x="6779387" y="4020312"/>
                  </a:cubicBezTo>
                  <a:cubicBezTo>
                    <a:pt x="6771767" y="4043172"/>
                    <a:pt x="6756527" y="4050792"/>
                    <a:pt x="6741287" y="4050792"/>
                  </a:cubicBezTo>
                  <a:cubicBezTo>
                    <a:pt x="6741287" y="4050792"/>
                    <a:pt x="6741287" y="4050792"/>
                    <a:pt x="6741287" y="4050792"/>
                  </a:cubicBezTo>
                  <a:cubicBezTo>
                    <a:pt x="6741287" y="4050792"/>
                    <a:pt x="6733667" y="4050792"/>
                    <a:pt x="6733667" y="4050792"/>
                  </a:cubicBezTo>
                  <a:close/>
                  <a:moveTo>
                    <a:pt x="53340" y="4005072"/>
                  </a:moveTo>
                  <a:cubicBezTo>
                    <a:pt x="45720" y="3982212"/>
                    <a:pt x="60960" y="3959352"/>
                    <a:pt x="83820" y="3959352"/>
                  </a:cubicBezTo>
                  <a:cubicBezTo>
                    <a:pt x="83820" y="3959352"/>
                    <a:pt x="83820" y="3959352"/>
                    <a:pt x="83820" y="3959352"/>
                  </a:cubicBezTo>
                  <a:cubicBezTo>
                    <a:pt x="106680" y="3951732"/>
                    <a:pt x="121920" y="3966972"/>
                    <a:pt x="129540" y="3989832"/>
                  </a:cubicBezTo>
                  <a:cubicBezTo>
                    <a:pt x="129540" y="3989832"/>
                    <a:pt x="129540" y="3989832"/>
                    <a:pt x="129540" y="3989832"/>
                  </a:cubicBezTo>
                  <a:cubicBezTo>
                    <a:pt x="129540" y="4012692"/>
                    <a:pt x="114300" y="4027932"/>
                    <a:pt x="99060" y="4035552"/>
                  </a:cubicBezTo>
                  <a:cubicBezTo>
                    <a:pt x="99060" y="4035552"/>
                    <a:pt x="99060" y="4035552"/>
                    <a:pt x="99060" y="4035552"/>
                  </a:cubicBezTo>
                  <a:cubicBezTo>
                    <a:pt x="91440" y="4035552"/>
                    <a:pt x="91440" y="4035552"/>
                    <a:pt x="91440" y="4035552"/>
                  </a:cubicBezTo>
                  <a:cubicBezTo>
                    <a:pt x="91440" y="4035552"/>
                    <a:pt x="91440" y="4035552"/>
                    <a:pt x="91440" y="4035552"/>
                  </a:cubicBezTo>
                  <a:cubicBezTo>
                    <a:pt x="68580" y="4035552"/>
                    <a:pt x="53340" y="4020312"/>
                    <a:pt x="53340" y="4005072"/>
                  </a:cubicBezTo>
                  <a:close/>
                  <a:moveTo>
                    <a:pt x="6764147" y="3837178"/>
                  </a:moveTo>
                  <a:cubicBezTo>
                    <a:pt x="6748907" y="3837178"/>
                    <a:pt x="6733667" y="3821938"/>
                    <a:pt x="6733667" y="3799078"/>
                  </a:cubicBezTo>
                  <a:cubicBezTo>
                    <a:pt x="6733667" y="3799078"/>
                    <a:pt x="6733667" y="3799078"/>
                    <a:pt x="6733667" y="3799078"/>
                  </a:cubicBezTo>
                  <a:cubicBezTo>
                    <a:pt x="6733667" y="3776218"/>
                    <a:pt x="6756526" y="3760978"/>
                    <a:pt x="6771767" y="3768598"/>
                  </a:cubicBezTo>
                  <a:cubicBezTo>
                    <a:pt x="6771767" y="3768598"/>
                    <a:pt x="6771767" y="3768598"/>
                    <a:pt x="6771767" y="3768598"/>
                  </a:cubicBezTo>
                  <a:cubicBezTo>
                    <a:pt x="6794626" y="3768598"/>
                    <a:pt x="6809867" y="3783838"/>
                    <a:pt x="6809867" y="3806698"/>
                  </a:cubicBezTo>
                  <a:cubicBezTo>
                    <a:pt x="6809867" y="3806698"/>
                    <a:pt x="6809867" y="3806698"/>
                    <a:pt x="6809867" y="3806698"/>
                  </a:cubicBezTo>
                  <a:cubicBezTo>
                    <a:pt x="6809867" y="3829558"/>
                    <a:pt x="6787007" y="3844798"/>
                    <a:pt x="6771767" y="3844798"/>
                  </a:cubicBezTo>
                  <a:cubicBezTo>
                    <a:pt x="6771767" y="3844798"/>
                    <a:pt x="6771767" y="3844798"/>
                    <a:pt x="6771767" y="3844798"/>
                  </a:cubicBezTo>
                  <a:cubicBezTo>
                    <a:pt x="6771767" y="3844798"/>
                    <a:pt x="6764147" y="3837178"/>
                    <a:pt x="6764147" y="3837178"/>
                  </a:cubicBezTo>
                  <a:close/>
                  <a:moveTo>
                    <a:pt x="22860" y="3791458"/>
                  </a:moveTo>
                  <a:cubicBezTo>
                    <a:pt x="22860" y="3791458"/>
                    <a:pt x="22860" y="3791458"/>
                    <a:pt x="22860" y="3791458"/>
                  </a:cubicBezTo>
                  <a:cubicBezTo>
                    <a:pt x="22860" y="3791458"/>
                    <a:pt x="22860" y="3791458"/>
                    <a:pt x="22860" y="3791458"/>
                  </a:cubicBezTo>
                  <a:cubicBezTo>
                    <a:pt x="22860" y="3768598"/>
                    <a:pt x="38100" y="3745738"/>
                    <a:pt x="53340" y="3745738"/>
                  </a:cubicBezTo>
                  <a:cubicBezTo>
                    <a:pt x="53340" y="3745738"/>
                    <a:pt x="53340" y="3745738"/>
                    <a:pt x="53340" y="3745738"/>
                  </a:cubicBezTo>
                  <a:cubicBezTo>
                    <a:pt x="76200" y="3745738"/>
                    <a:pt x="99060" y="3760978"/>
                    <a:pt x="99060" y="3776218"/>
                  </a:cubicBezTo>
                  <a:cubicBezTo>
                    <a:pt x="99060" y="3776218"/>
                    <a:pt x="99060" y="3776218"/>
                    <a:pt x="99060" y="3776218"/>
                  </a:cubicBezTo>
                  <a:cubicBezTo>
                    <a:pt x="99060" y="3799078"/>
                    <a:pt x="83820" y="3821938"/>
                    <a:pt x="60960" y="3821938"/>
                  </a:cubicBezTo>
                  <a:cubicBezTo>
                    <a:pt x="60960" y="3821938"/>
                    <a:pt x="60960" y="3821938"/>
                    <a:pt x="60960" y="3821938"/>
                  </a:cubicBezTo>
                  <a:cubicBezTo>
                    <a:pt x="60960" y="3821938"/>
                    <a:pt x="60960" y="3821938"/>
                    <a:pt x="60960" y="3821938"/>
                  </a:cubicBezTo>
                  <a:cubicBezTo>
                    <a:pt x="60960" y="3821938"/>
                    <a:pt x="60960" y="3821938"/>
                    <a:pt x="60960" y="3821938"/>
                  </a:cubicBezTo>
                  <a:cubicBezTo>
                    <a:pt x="38100" y="3821938"/>
                    <a:pt x="22860" y="3806698"/>
                    <a:pt x="22860" y="3791458"/>
                  </a:cubicBezTo>
                  <a:close/>
                  <a:moveTo>
                    <a:pt x="6787007" y="3623564"/>
                  </a:moveTo>
                  <a:cubicBezTo>
                    <a:pt x="6764147" y="3623564"/>
                    <a:pt x="6748907" y="3608324"/>
                    <a:pt x="6748907" y="3585464"/>
                  </a:cubicBezTo>
                  <a:cubicBezTo>
                    <a:pt x="6748907" y="3585464"/>
                    <a:pt x="6748907" y="3585464"/>
                    <a:pt x="6748907" y="3585464"/>
                  </a:cubicBezTo>
                  <a:cubicBezTo>
                    <a:pt x="6748907" y="3562604"/>
                    <a:pt x="6771767" y="3547364"/>
                    <a:pt x="6787007" y="3554984"/>
                  </a:cubicBezTo>
                  <a:cubicBezTo>
                    <a:pt x="6787007" y="3554984"/>
                    <a:pt x="6787007" y="3554984"/>
                    <a:pt x="6787007" y="3554984"/>
                  </a:cubicBezTo>
                  <a:cubicBezTo>
                    <a:pt x="6809867" y="3554984"/>
                    <a:pt x="6825107" y="3570224"/>
                    <a:pt x="6825107" y="3593084"/>
                  </a:cubicBezTo>
                  <a:cubicBezTo>
                    <a:pt x="6825107" y="3593084"/>
                    <a:pt x="6825107" y="3593084"/>
                    <a:pt x="6825107" y="3593084"/>
                  </a:cubicBezTo>
                  <a:cubicBezTo>
                    <a:pt x="6825107" y="3608324"/>
                    <a:pt x="6809867" y="3631184"/>
                    <a:pt x="6787007" y="3631184"/>
                  </a:cubicBezTo>
                  <a:cubicBezTo>
                    <a:pt x="6787007" y="3631184"/>
                    <a:pt x="6787007" y="3631184"/>
                    <a:pt x="6787007" y="3631184"/>
                  </a:cubicBezTo>
                  <a:cubicBezTo>
                    <a:pt x="6787007" y="3631184"/>
                    <a:pt x="6787007" y="3631184"/>
                    <a:pt x="6787007" y="3623564"/>
                  </a:cubicBezTo>
                  <a:close/>
                  <a:moveTo>
                    <a:pt x="7620" y="3570224"/>
                  </a:moveTo>
                  <a:cubicBezTo>
                    <a:pt x="7620" y="3570224"/>
                    <a:pt x="7620" y="3570224"/>
                    <a:pt x="7620" y="3570224"/>
                  </a:cubicBezTo>
                  <a:cubicBezTo>
                    <a:pt x="7620" y="3570224"/>
                    <a:pt x="7620" y="3570224"/>
                    <a:pt x="7620" y="3570224"/>
                  </a:cubicBezTo>
                  <a:cubicBezTo>
                    <a:pt x="7620" y="3547364"/>
                    <a:pt x="22860" y="3532124"/>
                    <a:pt x="45720" y="3532124"/>
                  </a:cubicBezTo>
                  <a:cubicBezTo>
                    <a:pt x="45720" y="3532124"/>
                    <a:pt x="45720" y="3532124"/>
                    <a:pt x="45720" y="3532124"/>
                  </a:cubicBezTo>
                  <a:cubicBezTo>
                    <a:pt x="60960" y="3532124"/>
                    <a:pt x="83820" y="3547364"/>
                    <a:pt x="83820" y="3570224"/>
                  </a:cubicBezTo>
                  <a:cubicBezTo>
                    <a:pt x="83820" y="3570224"/>
                    <a:pt x="83820" y="3570224"/>
                    <a:pt x="83820" y="3570224"/>
                  </a:cubicBezTo>
                  <a:cubicBezTo>
                    <a:pt x="83820" y="3593084"/>
                    <a:pt x="68580" y="3608324"/>
                    <a:pt x="45720" y="3608324"/>
                  </a:cubicBezTo>
                  <a:cubicBezTo>
                    <a:pt x="45720" y="3608324"/>
                    <a:pt x="45720" y="3608324"/>
                    <a:pt x="45720" y="3608324"/>
                  </a:cubicBezTo>
                  <a:cubicBezTo>
                    <a:pt x="45720" y="3608324"/>
                    <a:pt x="45720" y="3608324"/>
                    <a:pt x="45720" y="3608324"/>
                  </a:cubicBezTo>
                  <a:cubicBezTo>
                    <a:pt x="45720" y="3608324"/>
                    <a:pt x="45720" y="3608324"/>
                    <a:pt x="45720" y="3608324"/>
                  </a:cubicBezTo>
                  <a:cubicBezTo>
                    <a:pt x="22860" y="3608324"/>
                    <a:pt x="7620" y="3593084"/>
                    <a:pt x="7620" y="3570224"/>
                  </a:cubicBezTo>
                  <a:close/>
                  <a:moveTo>
                    <a:pt x="6756526" y="3371850"/>
                  </a:moveTo>
                  <a:cubicBezTo>
                    <a:pt x="6756526" y="3356610"/>
                    <a:pt x="6771767" y="3333750"/>
                    <a:pt x="6794626" y="3333750"/>
                  </a:cubicBezTo>
                  <a:cubicBezTo>
                    <a:pt x="6794626" y="3333750"/>
                    <a:pt x="6794626" y="3333750"/>
                    <a:pt x="6794626" y="3333750"/>
                  </a:cubicBezTo>
                  <a:cubicBezTo>
                    <a:pt x="6809867" y="3333750"/>
                    <a:pt x="6832726" y="3356610"/>
                    <a:pt x="6832726" y="3371850"/>
                  </a:cubicBezTo>
                  <a:cubicBezTo>
                    <a:pt x="6832726" y="3371850"/>
                    <a:pt x="6832726" y="3371850"/>
                    <a:pt x="6832726" y="3371850"/>
                  </a:cubicBezTo>
                  <a:cubicBezTo>
                    <a:pt x="6832726" y="3394710"/>
                    <a:pt x="6809867" y="3409950"/>
                    <a:pt x="6794626" y="3409950"/>
                  </a:cubicBezTo>
                  <a:cubicBezTo>
                    <a:pt x="6794626" y="3409950"/>
                    <a:pt x="6794626" y="3409950"/>
                    <a:pt x="6794626" y="3409950"/>
                  </a:cubicBezTo>
                  <a:cubicBezTo>
                    <a:pt x="6794626" y="3409950"/>
                    <a:pt x="6794626" y="3409950"/>
                    <a:pt x="6794626" y="3409950"/>
                  </a:cubicBezTo>
                  <a:cubicBezTo>
                    <a:pt x="6794626" y="3409950"/>
                    <a:pt x="6794626" y="3409950"/>
                    <a:pt x="6794626" y="3409950"/>
                  </a:cubicBezTo>
                  <a:cubicBezTo>
                    <a:pt x="6771767" y="3409950"/>
                    <a:pt x="6756526" y="3394710"/>
                    <a:pt x="6756526" y="3371850"/>
                  </a:cubicBezTo>
                  <a:close/>
                  <a:moveTo>
                    <a:pt x="38100" y="3394710"/>
                  </a:moveTo>
                  <a:cubicBezTo>
                    <a:pt x="22860" y="3394710"/>
                    <a:pt x="0" y="3379470"/>
                    <a:pt x="0" y="3356610"/>
                  </a:cubicBezTo>
                  <a:cubicBezTo>
                    <a:pt x="0" y="3356610"/>
                    <a:pt x="0" y="3356610"/>
                    <a:pt x="0" y="3356610"/>
                  </a:cubicBezTo>
                  <a:cubicBezTo>
                    <a:pt x="0" y="3333750"/>
                    <a:pt x="22860" y="3318510"/>
                    <a:pt x="38100" y="3318510"/>
                  </a:cubicBezTo>
                  <a:cubicBezTo>
                    <a:pt x="38100" y="3318510"/>
                    <a:pt x="38100" y="3318510"/>
                    <a:pt x="38100" y="3318510"/>
                  </a:cubicBezTo>
                  <a:cubicBezTo>
                    <a:pt x="60960" y="3318510"/>
                    <a:pt x="76200" y="3333750"/>
                    <a:pt x="76200" y="3356610"/>
                  </a:cubicBezTo>
                  <a:cubicBezTo>
                    <a:pt x="76200" y="3356610"/>
                    <a:pt x="76200" y="3356610"/>
                    <a:pt x="76200" y="3356610"/>
                  </a:cubicBezTo>
                  <a:cubicBezTo>
                    <a:pt x="76200" y="3379470"/>
                    <a:pt x="60960" y="3394710"/>
                    <a:pt x="38100" y="3394710"/>
                  </a:cubicBezTo>
                  <a:cubicBezTo>
                    <a:pt x="38100" y="3394710"/>
                    <a:pt x="38100" y="3394710"/>
                    <a:pt x="38100" y="3394710"/>
                  </a:cubicBezTo>
                  <a:cubicBezTo>
                    <a:pt x="38100" y="3394710"/>
                    <a:pt x="38100" y="3394710"/>
                    <a:pt x="38100" y="3394710"/>
                  </a:cubicBezTo>
                  <a:close/>
                  <a:moveTo>
                    <a:pt x="6741287" y="3165856"/>
                  </a:moveTo>
                  <a:cubicBezTo>
                    <a:pt x="6741287" y="3142996"/>
                    <a:pt x="6756527" y="3127756"/>
                    <a:pt x="6779387" y="3120136"/>
                  </a:cubicBezTo>
                  <a:cubicBezTo>
                    <a:pt x="6779387" y="3120136"/>
                    <a:pt x="6779387" y="3120136"/>
                    <a:pt x="6779387" y="3120136"/>
                  </a:cubicBezTo>
                  <a:cubicBezTo>
                    <a:pt x="6802247" y="3120136"/>
                    <a:pt x="6817487" y="3135376"/>
                    <a:pt x="6817487" y="3158236"/>
                  </a:cubicBezTo>
                  <a:cubicBezTo>
                    <a:pt x="6817487" y="3158236"/>
                    <a:pt x="6817487" y="3158236"/>
                    <a:pt x="6817487" y="3158236"/>
                  </a:cubicBezTo>
                  <a:cubicBezTo>
                    <a:pt x="6825107" y="3181096"/>
                    <a:pt x="6809867" y="3196336"/>
                    <a:pt x="6787007" y="3196336"/>
                  </a:cubicBezTo>
                  <a:cubicBezTo>
                    <a:pt x="6787007" y="3196336"/>
                    <a:pt x="6787007" y="3196336"/>
                    <a:pt x="6787007" y="3196336"/>
                  </a:cubicBezTo>
                  <a:cubicBezTo>
                    <a:pt x="6787007" y="3196336"/>
                    <a:pt x="6787007" y="3196336"/>
                    <a:pt x="6779387" y="3196336"/>
                  </a:cubicBezTo>
                  <a:cubicBezTo>
                    <a:pt x="6779387" y="3196336"/>
                    <a:pt x="6779387" y="3196336"/>
                    <a:pt x="6779387" y="3196336"/>
                  </a:cubicBezTo>
                  <a:cubicBezTo>
                    <a:pt x="6764147" y="3196336"/>
                    <a:pt x="6748907" y="3181096"/>
                    <a:pt x="6741287" y="3165856"/>
                  </a:cubicBezTo>
                  <a:close/>
                  <a:moveTo>
                    <a:pt x="45720" y="3181096"/>
                  </a:moveTo>
                  <a:cubicBezTo>
                    <a:pt x="30480" y="3181096"/>
                    <a:pt x="15240" y="3158236"/>
                    <a:pt x="15240" y="3135376"/>
                  </a:cubicBezTo>
                  <a:cubicBezTo>
                    <a:pt x="15240" y="3135376"/>
                    <a:pt x="15240" y="3135376"/>
                    <a:pt x="15240" y="3135376"/>
                  </a:cubicBezTo>
                  <a:cubicBezTo>
                    <a:pt x="15240" y="3120136"/>
                    <a:pt x="30480" y="3104896"/>
                    <a:pt x="53340" y="3104896"/>
                  </a:cubicBezTo>
                  <a:cubicBezTo>
                    <a:pt x="53340" y="3104896"/>
                    <a:pt x="53340" y="3104896"/>
                    <a:pt x="53340" y="3104896"/>
                  </a:cubicBezTo>
                  <a:cubicBezTo>
                    <a:pt x="76200" y="3104896"/>
                    <a:pt x="91440" y="3120136"/>
                    <a:pt x="91440" y="3142996"/>
                  </a:cubicBezTo>
                  <a:cubicBezTo>
                    <a:pt x="91440" y="3142996"/>
                    <a:pt x="91440" y="3142996"/>
                    <a:pt x="91440" y="3142996"/>
                  </a:cubicBezTo>
                  <a:cubicBezTo>
                    <a:pt x="91440" y="3165856"/>
                    <a:pt x="68580" y="3181096"/>
                    <a:pt x="53340" y="3181096"/>
                  </a:cubicBezTo>
                  <a:cubicBezTo>
                    <a:pt x="53340" y="3181096"/>
                    <a:pt x="53340" y="3181096"/>
                    <a:pt x="53340" y="3181096"/>
                  </a:cubicBezTo>
                  <a:cubicBezTo>
                    <a:pt x="53340" y="3181096"/>
                    <a:pt x="45720" y="3181096"/>
                    <a:pt x="45720" y="3181096"/>
                  </a:cubicBezTo>
                  <a:close/>
                  <a:moveTo>
                    <a:pt x="6718426" y="2952242"/>
                  </a:moveTo>
                  <a:cubicBezTo>
                    <a:pt x="6718426" y="2929382"/>
                    <a:pt x="6733667" y="2914142"/>
                    <a:pt x="6756526" y="2906522"/>
                  </a:cubicBezTo>
                  <a:cubicBezTo>
                    <a:pt x="6756526" y="2906522"/>
                    <a:pt x="6756526" y="2906522"/>
                    <a:pt x="6756526" y="2906522"/>
                  </a:cubicBezTo>
                  <a:cubicBezTo>
                    <a:pt x="6771767" y="2906522"/>
                    <a:pt x="6794626" y="2921762"/>
                    <a:pt x="6794626" y="2944622"/>
                  </a:cubicBezTo>
                  <a:cubicBezTo>
                    <a:pt x="6794626" y="2944622"/>
                    <a:pt x="6794626" y="2944622"/>
                    <a:pt x="6794626" y="2944622"/>
                  </a:cubicBezTo>
                  <a:cubicBezTo>
                    <a:pt x="6794626" y="2944622"/>
                    <a:pt x="6794626" y="2944622"/>
                    <a:pt x="6794626" y="2944622"/>
                  </a:cubicBezTo>
                  <a:cubicBezTo>
                    <a:pt x="6794626" y="2944622"/>
                    <a:pt x="6794626" y="2944622"/>
                    <a:pt x="6794626" y="2944622"/>
                  </a:cubicBezTo>
                  <a:cubicBezTo>
                    <a:pt x="6802247" y="2959862"/>
                    <a:pt x="6787007" y="2982722"/>
                    <a:pt x="6764147" y="2982722"/>
                  </a:cubicBezTo>
                  <a:cubicBezTo>
                    <a:pt x="6764147" y="2982722"/>
                    <a:pt x="6764147" y="2982722"/>
                    <a:pt x="6764147" y="2982722"/>
                  </a:cubicBezTo>
                  <a:cubicBezTo>
                    <a:pt x="6764147" y="2982722"/>
                    <a:pt x="6764147" y="2982722"/>
                    <a:pt x="6756526" y="2982722"/>
                  </a:cubicBezTo>
                  <a:cubicBezTo>
                    <a:pt x="6756526" y="2982722"/>
                    <a:pt x="6756526" y="2982722"/>
                    <a:pt x="6756526" y="2982722"/>
                  </a:cubicBezTo>
                  <a:cubicBezTo>
                    <a:pt x="6741287" y="2982722"/>
                    <a:pt x="6726047" y="2975102"/>
                    <a:pt x="6718426" y="2952242"/>
                  </a:cubicBezTo>
                  <a:close/>
                  <a:moveTo>
                    <a:pt x="68580" y="2967482"/>
                  </a:moveTo>
                  <a:cubicBezTo>
                    <a:pt x="45720" y="2959862"/>
                    <a:pt x="38100" y="2944622"/>
                    <a:pt x="38100" y="2921762"/>
                  </a:cubicBezTo>
                  <a:cubicBezTo>
                    <a:pt x="38100" y="2921762"/>
                    <a:pt x="38100" y="2921762"/>
                    <a:pt x="38100" y="2921762"/>
                  </a:cubicBezTo>
                  <a:cubicBezTo>
                    <a:pt x="38100" y="2921762"/>
                    <a:pt x="38100" y="2921762"/>
                    <a:pt x="38100" y="2921762"/>
                  </a:cubicBezTo>
                  <a:cubicBezTo>
                    <a:pt x="38100" y="2921762"/>
                    <a:pt x="38100" y="2921762"/>
                    <a:pt x="38100" y="2921762"/>
                  </a:cubicBezTo>
                  <a:cubicBezTo>
                    <a:pt x="38100" y="2898902"/>
                    <a:pt x="60960" y="2891282"/>
                    <a:pt x="83820" y="2891282"/>
                  </a:cubicBezTo>
                  <a:cubicBezTo>
                    <a:pt x="83820" y="2891282"/>
                    <a:pt x="83820" y="2891282"/>
                    <a:pt x="83820" y="2891282"/>
                  </a:cubicBezTo>
                  <a:cubicBezTo>
                    <a:pt x="99060" y="2891282"/>
                    <a:pt x="114300" y="2914142"/>
                    <a:pt x="114300" y="2937002"/>
                  </a:cubicBezTo>
                  <a:cubicBezTo>
                    <a:pt x="114300" y="2937002"/>
                    <a:pt x="114300" y="2937002"/>
                    <a:pt x="114300" y="2937002"/>
                  </a:cubicBezTo>
                  <a:cubicBezTo>
                    <a:pt x="106680" y="2952242"/>
                    <a:pt x="91440" y="2967482"/>
                    <a:pt x="76200" y="2967482"/>
                  </a:cubicBezTo>
                  <a:cubicBezTo>
                    <a:pt x="76200" y="2967482"/>
                    <a:pt x="76200" y="2967482"/>
                    <a:pt x="76200" y="2967482"/>
                  </a:cubicBezTo>
                  <a:cubicBezTo>
                    <a:pt x="76200" y="2967482"/>
                    <a:pt x="68580" y="2967482"/>
                    <a:pt x="68580" y="2967482"/>
                  </a:cubicBezTo>
                  <a:close/>
                  <a:moveTo>
                    <a:pt x="6687820" y="2746248"/>
                  </a:moveTo>
                  <a:cubicBezTo>
                    <a:pt x="6680200" y="2723388"/>
                    <a:pt x="6695440" y="2700528"/>
                    <a:pt x="6718300" y="2700528"/>
                  </a:cubicBezTo>
                  <a:cubicBezTo>
                    <a:pt x="6718300" y="2700528"/>
                    <a:pt x="6718300" y="2700528"/>
                    <a:pt x="6718300" y="2700528"/>
                  </a:cubicBezTo>
                  <a:cubicBezTo>
                    <a:pt x="6733540" y="2692908"/>
                    <a:pt x="6756400" y="2708148"/>
                    <a:pt x="6764020" y="2731008"/>
                  </a:cubicBezTo>
                  <a:cubicBezTo>
                    <a:pt x="6764020" y="2731008"/>
                    <a:pt x="6764020" y="2731008"/>
                    <a:pt x="6764020" y="2731008"/>
                  </a:cubicBezTo>
                  <a:cubicBezTo>
                    <a:pt x="6764020" y="2746248"/>
                    <a:pt x="6748780" y="2769108"/>
                    <a:pt x="6733540" y="2776728"/>
                  </a:cubicBezTo>
                  <a:cubicBezTo>
                    <a:pt x="6733540" y="2776728"/>
                    <a:pt x="6733540" y="2776728"/>
                    <a:pt x="6733540" y="2776728"/>
                  </a:cubicBezTo>
                  <a:cubicBezTo>
                    <a:pt x="6725920" y="2776728"/>
                    <a:pt x="6725920" y="2776728"/>
                    <a:pt x="6725920" y="2776728"/>
                  </a:cubicBezTo>
                  <a:cubicBezTo>
                    <a:pt x="6725920" y="2776728"/>
                    <a:pt x="6725920" y="2776728"/>
                    <a:pt x="6725920" y="2776728"/>
                  </a:cubicBezTo>
                  <a:cubicBezTo>
                    <a:pt x="6703060" y="2776728"/>
                    <a:pt x="6687820" y="2761488"/>
                    <a:pt x="6687820" y="2746248"/>
                  </a:cubicBezTo>
                  <a:close/>
                  <a:moveTo>
                    <a:pt x="106680" y="2753868"/>
                  </a:moveTo>
                  <a:cubicBezTo>
                    <a:pt x="83820" y="2753868"/>
                    <a:pt x="68580" y="2731008"/>
                    <a:pt x="76200" y="2708148"/>
                  </a:cubicBezTo>
                  <a:cubicBezTo>
                    <a:pt x="76200" y="2708148"/>
                    <a:pt x="76200" y="2708148"/>
                    <a:pt x="76200" y="2708148"/>
                  </a:cubicBezTo>
                  <a:cubicBezTo>
                    <a:pt x="76200" y="2685288"/>
                    <a:pt x="99060" y="2677668"/>
                    <a:pt x="121920" y="2677668"/>
                  </a:cubicBezTo>
                  <a:cubicBezTo>
                    <a:pt x="121920" y="2677668"/>
                    <a:pt x="121920" y="2677668"/>
                    <a:pt x="121920" y="2677668"/>
                  </a:cubicBezTo>
                  <a:cubicBezTo>
                    <a:pt x="144780" y="2685288"/>
                    <a:pt x="152400" y="2708148"/>
                    <a:pt x="152400" y="2723388"/>
                  </a:cubicBezTo>
                  <a:cubicBezTo>
                    <a:pt x="152400" y="2723388"/>
                    <a:pt x="152400" y="2723388"/>
                    <a:pt x="152400" y="2723388"/>
                  </a:cubicBezTo>
                  <a:cubicBezTo>
                    <a:pt x="144780" y="2746248"/>
                    <a:pt x="129540" y="2753868"/>
                    <a:pt x="114300" y="2753868"/>
                  </a:cubicBezTo>
                  <a:cubicBezTo>
                    <a:pt x="114300" y="2753868"/>
                    <a:pt x="114300" y="2753868"/>
                    <a:pt x="114300" y="2753868"/>
                  </a:cubicBezTo>
                  <a:cubicBezTo>
                    <a:pt x="106680" y="2753868"/>
                    <a:pt x="106680" y="2753868"/>
                    <a:pt x="106680" y="2753868"/>
                  </a:cubicBezTo>
                  <a:close/>
                  <a:moveTo>
                    <a:pt x="6634480" y="2540254"/>
                  </a:moveTo>
                  <a:cubicBezTo>
                    <a:pt x="6634480" y="2517394"/>
                    <a:pt x="6642100" y="2494534"/>
                    <a:pt x="6664960" y="2494534"/>
                  </a:cubicBezTo>
                  <a:cubicBezTo>
                    <a:pt x="6664960" y="2494534"/>
                    <a:pt x="6664960" y="2494534"/>
                    <a:pt x="6664960" y="2494534"/>
                  </a:cubicBezTo>
                  <a:cubicBezTo>
                    <a:pt x="6687820" y="2486914"/>
                    <a:pt x="6703060" y="2494534"/>
                    <a:pt x="6710680" y="2517394"/>
                  </a:cubicBezTo>
                  <a:cubicBezTo>
                    <a:pt x="6710680" y="2517394"/>
                    <a:pt x="6710680" y="2517394"/>
                    <a:pt x="6710680" y="2517394"/>
                  </a:cubicBezTo>
                  <a:cubicBezTo>
                    <a:pt x="6718300" y="2540254"/>
                    <a:pt x="6703060" y="2563114"/>
                    <a:pt x="6687820" y="2563114"/>
                  </a:cubicBezTo>
                  <a:cubicBezTo>
                    <a:pt x="6687820" y="2563114"/>
                    <a:pt x="6687820" y="2563114"/>
                    <a:pt x="6687820" y="2563114"/>
                  </a:cubicBezTo>
                  <a:cubicBezTo>
                    <a:pt x="6680200" y="2563114"/>
                    <a:pt x="6680200" y="2563114"/>
                    <a:pt x="6672580" y="2563114"/>
                  </a:cubicBezTo>
                  <a:cubicBezTo>
                    <a:pt x="6672580" y="2563114"/>
                    <a:pt x="6672580" y="2563114"/>
                    <a:pt x="6672580" y="2563114"/>
                  </a:cubicBezTo>
                  <a:cubicBezTo>
                    <a:pt x="6657340" y="2563114"/>
                    <a:pt x="6642100" y="2555494"/>
                    <a:pt x="6634480" y="2540254"/>
                  </a:cubicBezTo>
                  <a:close/>
                  <a:moveTo>
                    <a:pt x="152527" y="2547874"/>
                  </a:moveTo>
                  <a:cubicBezTo>
                    <a:pt x="129667" y="2540254"/>
                    <a:pt x="122047" y="2517394"/>
                    <a:pt x="129667" y="2502154"/>
                  </a:cubicBezTo>
                  <a:cubicBezTo>
                    <a:pt x="129667" y="2502154"/>
                    <a:pt x="129667" y="2502154"/>
                    <a:pt x="129667" y="2502154"/>
                  </a:cubicBezTo>
                  <a:cubicBezTo>
                    <a:pt x="129667" y="2479294"/>
                    <a:pt x="152527" y="2464054"/>
                    <a:pt x="175387" y="2471674"/>
                  </a:cubicBezTo>
                  <a:cubicBezTo>
                    <a:pt x="175387" y="2471674"/>
                    <a:pt x="175387" y="2471674"/>
                    <a:pt x="175387" y="2471674"/>
                  </a:cubicBezTo>
                  <a:cubicBezTo>
                    <a:pt x="190627" y="2479294"/>
                    <a:pt x="205867" y="2502154"/>
                    <a:pt x="198247" y="2517394"/>
                  </a:cubicBezTo>
                  <a:cubicBezTo>
                    <a:pt x="198247" y="2517394"/>
                    <a:pt x="198247" y="2517394"/>
                    <a:pt x="198247" y="2517394"/>
                  </a:cubicBezTo>
                  <a:cubicBezTo>
                    <a:pt x="198247" y="2532634"/>
                    <a:pt x="183007" y="2547874"/>
                    <a:pt x="167767" y="2547874"/>
                  </a:cubicBezTo>
                  <a:cubicBezTo>
                    <a:pt x="167767" y="2547874"/>
                    <a:pt x="167767" y="2547874"/>
                    <a:pt x="167767" y="2547874"/>
                  </a:cubicBezTo>
                  <a:cubicBezTo>
                    <a:pt x="160147" y="2547874"/>
                    <a:pt x="160147" y="2547874"/>
                    <a:pt x="152527" y="2547874"/>
                  </a:cubicBezTo>
                  <a:close/>
                  <a:moveTo>
                    <a:pt x="6573520" y="2334260"/>
                  </a:moveTo>
                  <a:cubicBezTo>
                    <a:pt x="6565900" y="2319020"/>
                    <a:pt x="6581139" y="2296160"/>
                    <a:pt x="6596380" y="2288540"/>
                  </a:cubicBezTo>
                  <a:cubicBezTo>
                    <a:pt x="6596380" y="2288540"/>
                    <a:pt x="6596380" y="2288540"/>
                    <a:pt x="6596380" y="2288540"/>
                  </a:cubicBezTo>
                  <a:cubicBezTo>
                    <a:pt x="6619239" y="2280920"/>
                    <a:pt x="6642100" y="2288540"/>
                    <a:pt x="6649720" y="2311400"/>
                  </a:cubicBezTo>
                  <a:cubicBezTo>
                    <a:pt x="6649720" y="2311400"/>
                    <a:pt x="6649720" y="2311400"/>
                    <a:pt x="6649720" y="2311400"/>
                  </a:cubicBezTo>
                  <a:cubicBezTo>
                    <a:pt x="6657339" y="2334260"/>
                    <a:pt x="6642100" y="2349500"/>
                    <a:pt x="6626860" y="2357120"/>
                  </a:cubicBezTo>
                  <a:cubicBezTo>
                    <a:pt x="6626860" y="2357120"/>
                    <a:pt x="6626860" y="2357120"/>
                    <a:pt x="6626860" y="2357120"/>
                  </a:cubicBezTo>
                  <a:cubicBezTo>
                    <a:pt x="6619239" y="2364740"/>
                    <a:pt x="6611620" y="2364740"/>
                    <a:pt x="6611620" y="2364740"/>
                  </a:cubicBezTo>
                  <a:cubicBezTo>
                    <a:pt x="6611620" y="2364740"/>
                    <a:pt x="6611620" y="2364740"/>
                    <a:pt x="6611620" y="2364740"/>
                  </a:cubicBezTo>
                  <a:cubicBezTo>
                    <a:pt x="6596380" y="2364740"/>
                    <a:pt x="6581139" y="2349500"/>
                    <a:pt x="6573520" y="2334260"/>
                  </a:cubicBezTo>
                  <a:close/>
                  <a:moveTo>
                    <a:pt x="213487" y="2341880"/>
                  </a:moveTo>
                  <a:cubicBezTo>
                    <a:pt x="198247" y="2334260"/>
                    <a:pt x="183007" y="2311400"/>
                    <a:pt x="190627" y="2288413"/>
                  </a:cubicBezTo>
                  <a:cubicBezTo>
                    <a:pt x="190627" y="2288413"/>
                    <a:pt x="190627" y="2288413"/>
                    <a:pt x="190627" y="2288413"/>
                  </a:cubicBezTo>
                  <a:cubicBezTo>
                    <a:pt x="198247" y="2273173"/>
                    <a:pt x="221107" y="2257933"/>
                    <a:pt x="243967" y="2265553"/>
                  </a:cubicBezTo>
                  <a:cubicBezTo>
                    <a:pt x="243967" y="2265553"/>
                    <a:pt x="243967" y="2265553"/>
                    <a:pt x="243967" y="2265553"/>
                  </a:cubicBezTo>
                  <a:cubicBezTo>
                    <a:pt x="259207" y="2273173"/>
                    <a:pt x="274447" y="2296033"/>
                    <a:pt x="266827" y="2319020"/>
                  </a:cubicBezTo>
                  <a:cubicBezTo>
                    <a:pt x="266827" y="2319020"/>
                    <a:pt x="266827" y="2319020"/>
                    <a:pt x="266827" y="2319020"/>
                  </a:cubicBezTo>
                  <a:cubicBezTo>
                    <a:pt x="259207" y="2334260"/>
                    <a:pt x="243967" y="2341880"/>
                    <a:pt x="228727" y="2341880"/>
                  </a:cubicBezTo>
                  <a:cubicBezTo>
                    <a:pt x="228727" y="2341880"/>
                    <a:pt x="228727" y="2341880"/>
                    <a:pt x="228727" y="2341880"/>
                  </a:cubicBezTo>
                  <a:cubicBezTo>
                    <a:pt x="221107" y="2341880"/>
                    <a:pt x="221107" y="2341880"/>
                    <a:pt x="213487" y="2341880"/>
                  </a:cubicBezTo>
                  <a:close/>
                  <a:moveTo>
                    <a:pt x="6497320" y="2135886"/>
                  </a:moveTo>
                  <a:cubicBezTo>
                    <a:pt x="6489700" y="2120646"/>
                    <a:pt x="6504940" y="2097786"/>
                    <a:pt x="6520180" y="2090166"/>
                  </a:cubicBezTo>
                  <a:cubicBezTo>
                    <a:pt x="6520180" y="2090166"/>
                    <a:pt x="6520180" y="2090166"/>
                    <a:pt x="6520180" y="2090166"/>
                  </a:cubicBezTo>
                  <a:cubicBezTo>
                    <a:pt x="6543040" y="2082546"/>
                    <a:pt x="6565900" y="2090166"/>
                    <a:pt x="6573520" y="2105406"/>
                  </a:cubicBezTo>
                  <a:cubicBezTo>
                    <a:pt x="6573520" y="2105406"/>
                    <a:pt x="6573520" y="2105406"/>
                    <a:pt x="6573520" y="2105406"/>
                  </a:cubicBezTo>
                  <a:cubicBezTo>
                    <a:pt x="6581140" y="2128266"/>
                    <a:pt x="6565900" y="2151126"/>
                    <a:pt x="6550660" y="2158873"/>
                  </a:cubicBezTo>
                  <a:cubicBezTo>
                    <a:pt x="6550660" y="2158873"/>
                    <a:pt x="6550660" y="2158873"/>
                    <a:pt x="6550660" y="2158873"/>
                  </a:cubicBezTo>
                  <a:cubicBezTo>
                    <a:pt x="6543040" y="2158873"/>
                    <a:pt x="6543040" y="2158873"/>
                    <a:pt x="6535420" y="2158873"/>
                  </a:cubicBezTo>
                  <a:cubicBezTo>
                    <a:pt x="6535420" y="2158873"/>
                    <a:pt x="6535420" y="2158873"/>
                    <a:pt x="6535420" y="2158873"/>
                  </a:cubicBezTo>
                  <a:cubicBezTo>
                    <a:pt x="6520180" y="2158873"/>
                    <a:pt x="6504940" y="2151253"/>
                    <a:pt x="6497320" y="2136013"/>
                  </a:cubicBezTo>
                  <a:close/>
                  <a:moveTo>
                    <a:pt x="289814" y="2143506"/>
                  </a:moveTo>
                  <a:cubicBezTo>
                    <a:pt x="274574" y="2128266"/>
                    <a:pt x="259334" y="2113026"/>
                    <a:pt x="266954" y="2090039"/>
                  </a:cubicBezTo>
                  <a:cubicBezTo>
                    <a:pt x="266954" y="2090039"/>
                    <a:pt x="266954" y="2090039"/>
                    <a:pt x="266954" y="2090039"/>
                  </a:cubicBezTo>
                  <a:cubicBezTo>
                    <a:pt x="274574" y="2067179"/>
                    <a:pt x="297434" y="2059559"/>
                    <a:pt x="320294" y="2067179"/>
                  </a:cubicBezTo>
                  <a:cubicBezTo>
                    <a:pt x="320294" y="2067179"/>
                    <a:pt x="320294" y="2067179"/>
                    <a:pt x="320294" y="2067179"/>
                  </a:cubicBezTo>
                  <a:cubicBezTo>
                    <a:pt x="335534" y="2074799"/>
                    <a:pt x="350774" y="2097659"/>
                    <a:pt x="343154" y="2120646"/>
                  </a:cubicBezTo>
                  <a:cubicBezTo>
                    <a:pt x="343154" y="2120646"/>
                    <a:pt x="343154" y="2120646"/>
                    <a:pt x="343154" y="2120646"/>
                  </a:cubicBezTo>
                  <a:cubicBezTo>
                    <a:pt x="335534" y="2135886"/>
                    <a:pt x="320294" y="2143506"/>
                    <a:pt x="305054" y="2143506"/>
                  </a:cubicBezTo>
                  <a:cubicBezTo>
                    <a:pt x="305054" y="2143506"/>
                    <a:pt x="305054" y="2143506"/>
                    <a:pt x="305054" y="2143506"/>
                  </a:cubicBezTo>
                  <a:cubicBezTo>
                    <a:pt x="297434" y="2143506"/>
                    <a:pt x="297434" y="2143506"/>
                    <a:pt x="289814" y="2143506"/>
                  </a:cubicBezTo>
                  <a:close/>
                  <a:moveTo>
                    <a:pt x="6413373" y="1945132"/>
                  </a:moveTo>
                  <a:cubicBezTo>
                    <a:pt x="6405753" y="1922272"/>
                    <a:pt x="6413373" y="1899412"/>
                    <a:pt x="6428613" y="1891665"/>
                  </a:cubicBezTo>
                  <a:cubicBezTo>
                    <a:pt x="6428613" y="1891665"/>
                    <a:pt x="6428613" y="1891665"/>
                    <a:pt x="6428613" y="1891665"/>
                  </a:cubicBezTo>
                  <a:cubicBezTo>
                    <a:pt x="6451473" y="1884045"/>
                    <a:pt x="6474333" y="1891665"/>
                    <a:pt x="6481953" y="1914525"/>
                  </a:cubicBezTo>
                  <a:cubicBezTo>
                    <a:pt x="6481953" y="1914525"/>
                    <a:pt x="6481953" y="1914525"/>
                    <a:pt x="6481953" y="1914525"/>
                  </a:cubicBezTo>
                  <a:cubicBezTo>
                    <a:pt x="6481953" y="1914525"/>
                    <a:pt x="6481953" y="1914525"/>
                    <a:pt x="6481953" y="1914525"/>
                  </a:cubicBezTo>
                  <a:cubicBezTo>
                    <a:pt x="6481953" y="1914525"/>
                    <a:pt x="6481953" y="1914525"/>
                    <a:pt x="6481953" y="1914525"/>
                  </a:cubicBezTo>
                  <a:cubicBezTo>
                    <a:pt x="6489573" y="1929765"/>
                    <a:pt x="6481953" y="1952625"/>
                    <a:pt x="6466713" y="1960245"/>
                  </a:cubicBezTo>
                  <a:cubicBezTo>
                    <a:pt x="6466713" y="1960245"/>
                    <a:pt x="6466713" y="1960245"/>
                    <a:pt x="6466713" y="1960245"/>
                  </a:cubicBezTo>
                  <a:cubicBezTo>
                    <a:pt x="6459093" y="1967865"/>
                    <a:pt x="6451473" y="1967865"/>
                    <a:pt x="6443853" y="1967865"/>
                  </a:cubicBezTo>
                  <a:cubicBezTo>
                    <a:pt x="6443853" y="1967865"/>
                    <a:pt x="6443853" y="1967865"/>
                    <a:pt x="6443853" y="1967865"/>
                  </a:cubicBezTo>
                  <a:cubicBezTo>
                    <a:pt x="6436233" y="1967865"/>
                    <a:pt x="6420993" y="1960245"/>
                    <a:pt x="6413373" y="1945005"/>
                  </a:cubicBezTo>
                  <a:close/>
                  <a:moveTo>
                    <a:pt x="381254" y="1945132"/>
                  </a:moveTo>
                  <a:cubicBezTo>
                    <a:pt x="358394" y="1937512"/>
                    <a:pt x="350774" y="1914652"/>
                    <a:pt x="358394" y="1891665"/>
                  </a:cubicBezTo>
                  <a:cubicBezTo>
                    <a:pt x="358394" y="1891665"/>
                    <a:pt x="358394" y="1891665"/>
                    <a:pt x="358394" y="1891665"/>
                  </a:cubicBezTo>
                  <a:cubicBezTo>
                    <a:pt x="373634" y="1876425"/>
                    <a:pt x="396494" y="1868805"/>
                    <a:pt x="411734" y="1876425"/>
                  </a:cubicBezTo>
                  <a:cubicBezTo>
                    <a:pt x="411734" y="1876425"/>
                    <a:pt x="411734" y="1876425"/>
                    <a:pt x="411734" y="1876425"/>
                  </a:cubicBezTo>
                  <a:cubicBezTo>
                    <a:pt x="426974" y="1884045"/>
                    <a:pt x="434594" y="1906905"/>
                    <a:pt x="426974" y="1929892"/>
                  </a:cubicBezTo>
                  <a:cubicBezTo>
                    <a:pt x="426974" y="1929892"/>
                    <a:pt x="426974" y="1929892"/>
                    <a:pt x="426974" y="1929892"/>
                  </a:cubicBezTo>
                  <a:cubicBezTo>
                    <a:pt x="419354" y="1937512"/>
                    <a:pt x="411734" y="1945132"/>
                    <a:pt x="396494" y="1945132"/>
                  </a:cubicBezTo>
                  <a:cubicBezTo>
                    <a:pt x="396494" y="1945132"/>
                    <a:pt x="396494" y="1945132"/>
                    <a:pt x="396494" y="1945132"/>
                  </a:cubicBezTo>
                  <a:cubicBezTo>
                    <a:pt x="388874" y="1945132"/>
                    <a:pt x="381254" y="1945132"/>
                    <a:pt x="381254" y="1945132"/>
                  </a:cubicBezTo>
                  <a:close/>
                  <a:moveTo>
                    <a:pt x="6314186" y="1754378"/>
                  </a:moveTo>
                  <a:cubicBezTo>
                    <a:pt x="6306566" y="1739138"/>
                    <a:pt x="6306566" y="1716278"/>
                    <a:pt x="6329426" y="1708658"/>
                  </a:cubicBezTo>
                  <a:cubicBezTo>
                    <a:pt x="6329426" y="1708658"/>
                    <a:pt x="6329426" y="1708658"/>
                    <a:pt x="6329426" y="1708658"/>
                  </a:cubicBezTo>
                  <a:cubicBezTo>
                    <a:pt x="6344666" y="1693418"/>
                    <a:pt x="6367526" y="1701038"/>
                    <a:pt x="6382766" y="1716278"/>
                  </a:cubicBezTo>
                  <a:cubicBezTo>
                    <a:pt x="6382766" y="1716278"/>
                    <a:pt x="6382766" y="1716278"/>
                    <a:pt x="6382766" y="1716278"/>
                  </a:cubicBezTo>
                  <a:cubicBezTo>
                    <a:pt x="6382766" y="1716278"/>
                    <a:pt x="6382766" y="1716278"/>
                    <a:pt x="6382766" y="1716278"/>
                  </a:cubicBezTo>
                  <a:cubicBezTo>
                    <a:pt x="6382766" y="1716278"/>
                    <a:pt x="6382766" y="1716278"/>
                    <a:pt x="6382766" y="1716278"/>
                  </a:cubicBezTo>
                  <a:cubicBezTo>
                    <a:pt x="6390386" y="1739138"/>
                    <a:pt x="6382766" y="1761998"/>
                    <a:pt x="6367526" y="1769745"/>
                  </a:cubicBezTo>
                  <a:cubicBezTo>
                    <a:pt x="6367526" y="1769745"/>
                    <a:pt x="6367526" y="1769745"/>
                    <a:pt x="6367526" y="1769745"/>
                  </a:cubicBezTo>
                  <a:cubicBezTo>
                    <a:pt x="6359906" y="1777365"/>
                    <a:pt x="6352286" y="1777365"/>
                    <a:pt x="6344666" y="1777365"/>
                  </a:cubicBezTo>
                  <a:cubicBezTo>
                    <a:pt x="6344666" y="1777365"/>
                    <a:pt x="6344666" y="1777365"/>
                    <a:pt x="6344666" y="1777365"/>
                  </a:cubicBezTo>
                  <a:cubicBezTo>
                    <a:pt x="6329426" y="1777365"/>
                    <a:pt x="6321806" y="1769745"/>
                    <a:pt x="6314186" y="1754505"/>
                  </a:cubicBezTo>
                  <a:close/>
                  <a:moveTo>
                    <a:pt x="480441" y="1754378"/>
                  </a:moveTo>
                  <a:cubicBezTo>
                    <a:pt x="457581" y="1746758"/>
                    <a:pt x="449961" y="1723898"/>
                    <a:pt x="465201" y="1700911"/>
                  </a:cubicBezTo>
                  <a:cubicBezTo>
                    <a:pt x="465201" y="1700911"/>
                    <a:pt x="465201" y="1700911"/>
                    <a:pt x="465201" y="1700911"/>
                  </a:cubicBezTo>
                  <a:cubicBezTo>
                    <a:pt x="465201" y="1700911"/>
                    <a:pt x="465201" y="1700911"/>
                    <a:pt x="465201" y="1700911"/>
                  </a:cubicBezTo>
                  <a:cubicBezTo>
                    <a:pt x="465201" y="1700911"/>
                    <a:pt x="465201" y="1700911"/>
                    <a:pt x="465201" y="1700911"/>
                  </a:cubicBezTo>
                  <a:cubicBezTo>
                    <a:pt x="472821" y="1685671"/>
                    <a:pt x="495681" y="1678051"/>
                    <a:pt x="518541" y="1685671"/>
                  </a:cubicBezTo>
                  <a:cubicBezTo>
                    <a:pt x="518541" y="1685671"/>
                    <a:pt x="518541" y="1685671"/>
                    <a:pt x="518541" y="1685671"/>
                  </a:cubicBezTo>
                  <a:cubicBezTo>
                    <a:pt x="533781" y="1700911"/>
                    <a:pt x="541401" y="1723771"/>
                    <a:pt x="526161" y="1739138"/>
                  </a:cubicBezTo>
                  <a:cubicBezTo>
                    <a:pt x="526161" y="1739138"/>
                    <a:pt x="526161" y="1739138"/>
                    <a:pt x="526161" y="1739138"/>
                  </a:cubicBezTo>
                  <a:cubicBezTo>
                    <a:pt x="518541" y="1754378"/>
                    <a:pt x="510921" y="1761998"/>
                    <a:pt x="495681" y="1761998"/>
                  </a:cubicBezTo>
                  <a:cubicBezTo>
                    <a:pt x="495681" y="1761998"/>
                    <a:pt x="495681" y="1761998"/>
                    <a:pt x="495681" y="1761998"/>
                  </a:cubicBezTo>
                  <a:cubicBezTo>
                    <a:pt x="488061" y="1761998"/>
                    <a:pt x="480441" y="1754378"/>
                    <a:pt x="480441" y="1754378"/>
                  </a:cubicBezTo>
                  <a:close/>
                  <a:moveTo>
                    <a:pt x="6199886" y="1578864"/>
                  </a:moveTo>
                  <a:cubicBezTo>
                    <a:pt x="6199886" y="1578864"/>
                    <a:pt x="6199886" y="1578864"/>
                    <a:pt x="6199886" y="1578864"/>
                  </a:cubicBezTo>
                  <a:cubicBezTo>
                    <a:pt x="6199886" y="1578864"/>
                    <a:pt x="6199886" y="1578864"/>
                    <a:pt x="6199886" y="1578864"/>
                  </a:cubicBezTo>
                  <a:cubicBezTo>
                    <a:pt x="6199886" y="1578864"/>
                    <a:pt x="6199886" y="1578864"/>
                    <a:pt x="6199886" y="1578864"/>
                  </a:cubicBezTo>
                  <a:cubicBezTo>
                    <a:pt x="6199886" y="1571244"/>
                    <a:pt x="6199886" y="1571244"/>
                    <a:pt x="6199886" y="1571244"/>
                  </a:cubicBezTo>
                  <a:cubicBezTo>
                    <a:pt x="6199886" y="1571244"/>
                    <a:pt x="6199886" y="1571244"/>
                    <a:pt x="6199886" y="1571244"/>
                  </a:cubicBezTo>
                  <a:cubicBezTo>
                    <a:pt x="6184646" y="1556004"/>
                    <a:pt x="6192266" y="1533144"/>
                    <a:pt x="6207506" y="1517777"/>
                  </a:cubicBezTo>
                  <a:cubicBezTo>
                    <a:pt x="6207506" y="1517777"/>
                    <a:pt x="6207506" y="1517777"/>
                    <a:pt x="6207506" y="1517777"/>
                  </a:cubicBezTo>
                  <a:cubicBezTo>
                    <a:pt x="6230366" y="1510157"/>
                    <a:pt x="6253226" y="1510157"/>
                    <a:pt x="6260846" y="1533017"/>
                  </a:cubicBezTo>
                  <a:cubicBezTo>
                    <a:pt x="6260846" y="1533017"/>
                    <a:pt x="6260846" y="1533017"/>
                    <a:pt x="6260846" y="1533017"/>
                  </a:cubicBezTo>
                  <a:cubicBezTo>
                    <a:pt x="6260846" y="1533017"/>
                    <a:pt x="6260846" y="1533017"/>
                    <a:pt x="6260846" y="1533017"/>
                  </a:cubicBezTo>
                  <a:cubicBezTo>
                    <a:pt x="6260846" y="1533017"/>
                    <a:pt x="6260846" y="1533017"/>
                    <a:pt x="6260846" y="1533017"/>
                  </a:cubicBezTo>
                  <a:cubicBezTo>
                    <a:pt x="6268466" y="1533017"/>
                    <a:pt x="6268466" y="1533017"/>
                    <a:pt x="6268466" y="1533017"/>
                  </a:cubicBezTo>
                  <a:cubicBezTo>
                    <a:pt x="6268466" y="1533017"/>
                    <a:pt x="6268466" y="1533017"/>
                    <a:pt x="6268466" y="1533017"/>
                  </a:cubicBezTo>
                  <a:cubicBezTo>
                    <a:pt x="6276086" y="1555877"/>
                    <a:pt x="6276086" y="1578737"/>
                    <a:pt x="6253226" y="1586484"/>
                  </a:cubicBezTo>
                  <a:cubicBezTo>
                    <a:pt x="6253226" y="1586484"/>
                    <a:pt x="6253226" y="1586484"/>
                    <a:pt x="6253226" y="1586484"/>
                  </a:cubicBezTo>
                  <a:cubicBezTo>
                    <a:pt x="6245606" y="1594104"/>
                    <a:pt x="6237986" y="1594104"/>
                    <a:pt x="6230366" y="1594104"/>
                  </a:cubicBezTo>
                  <a:cubicBezTo>
                    <a:pt x="6230366" y="1594104"/>
                    <a:pt x="6230366" y="1594104"/>
                    <a:pt x="6230366" y="1594104"/>
                  </a:cubicBezTo>
                  <a:cubicBezTo>
                    <a:pt x="6222746" y="1594104"/>
                    <a:pt x="6207506" y="1586484"/>
                    <a:pt x="6199886" y="1578864"/>
                  </a:cubicBezTo>
                  <a:close/>
                  <a:moveTo>
                    <a:pt x="587248" y="1571244"/>
                  </a:moveTo>
                  <a:cubicBezTo>
                    <a:pt x="572008" y="1556004"/>
                    <a:pt x="564388" y="1533144"/>
                    <a:pt x="579628" y="1517777"/>
                  </a:cubicBezTo>
                  <a:cubicBezTo>
                    <a:pt x="579628" y="1517777"/>
                    <a:pt x="579628" y="1517777"/>
                    <a:pt x="579628" y="1517777"/>
                  </a:cubicBezTo>
                  <a:cubicBezTo>
                    <a:pt x="587248" y="1502537"/>
                    <a:pt x="610108" y="1494917"/>
                    <a:pt x="632968" y="1510157"/>
                  </a:cubicBezTo>
                  <a:cubicBezTo>
                    <a:pt x="632968" y="1510157"/>
                    <a:pt x="632968" y="1510157"/>
                    <a:pt x="632968" y="1510157"/>
                  </a:cubicBezTo>
                  <a:cubicBezTo>
                    <a:pt x="648208" y="1517777"/>
                    <a:pt x="655828" y="1540637"/>
                    <a:pt x="640588" y="1563624"/>
                  </a:cubicBezTo>
                  <a:cubicBezTo>
                    <a:pt x="640588" y="1563624"/>
                    <a:pt x="640588" y="1563624"/>
                    <a:pt x="640588" y="1563624"/>
                  </a:cubicBezTo>
                  <a:cubicBezTo>
                    <a:pt x="632968" y="1571244"/>
                    <a:pt x="625348" y="1578864"/>
                    <a:pt x="610108" y="1578864"/>
                  </a:cubicBezTo>
                  <a:cubicBezTo>
                    <a:pt x="610108" y="1578864"/>
                    <a:pt x="610108" y="1578864"/>
                    <a:pt x="610108" y="1578864"/>
                  </a:cubicBezTo>
                  <a:cubicBezTo>
                    <a:pt x="602488" y="1578864"/>
                    <a:pt x="594868" y="1578864"/>
                    <a:pt x="587248" y="1571244"/>
                  </a:cubicBezTo>
                  <a:close/>
                  <a:moveTo>
                    <a:pt x="6077839" y="1403350"/>
                  </a:moveTo>
                  <a:cubicBezTo>
                    <a:pt x="6062599" y="1380490"/>
                    <a:pt x="6070219" y="1357630"/>
                    <a:pt x="6085459" y="1349883"/>
                  </a:cubicBezTo>
                  <a:cubicBezTo>
                    <a:pt x="6085459" y="1349883"/>
                    <a:pt x="6085459" y="1349883"/>
                    <a:pt x="6085459" y="1349883"/>
                  </a:cubicBezTo>
                  <a:cubicBezTo>
                    <a:pt x="6100699" y="1334643"/>
                    <a:pt x="6123559" y="1334643"/>
                    <a:pt x="6138799" y="1357503"/>
                  </a:cubicBezTo>
                  <a:cubicBezTo>
                    <a:pt x="6138799" y="1357503"/>
                    <a:pt x="6138799" y="1357503"/>
                    <a:pt x="6138799" y="1357503"/>
                  </a:cubicBezTo>
                  <a:cubicBezTo>
                    <a:pt x="6146419" y="1372743"/>
                    <a:pt x="6146419" y="1395603"/>
                    <a:pt x="6131179" y="1410970"/>
                  </a:cubicBezTo>
                  <a:cubicBezTo>
                    <a:pt x="6131179" y="1410970"/>
                    <a:pt x="6131179" y="1410970"/>
                    <a:pt x="6131179" y="1410970"/>
                  </a:cubicBezTo>
                  <a:cubicBezTo>
                    <a:pt x="6123559" y="1410970"/>
                    <a:pt x="6115939" y="1418590"/>
                    <a:pt x="6108319" y="1418590"/>
                  </a:cubicBezTo>
                  <a:cubicBezTo>
                    <a:pt x="6108319" y="1418590"/>
                    <a:pt x="6108319" y="1418590"/>
                    <a:pt x="6108319" y="1418590"/>
                  </a:cubicBezTo>
                  <a:cubicBezTo>
                    <a:pt x="6093079" y="1418590"/>
                    <a:pt x="6085459" y="1410970"/>
                    <a:pt x="6077839" y="1403350"/>
                  </a:cubicBezTo>
                  <a:close/>
                  <a:moveTo>
                    <a:pt x="709168" y="1395730"/>
                  </a:moveTo>
                  <a:cubicBezTo>
                    <a:pt x="693928" y="1380490"/>
                    <a:pt x="693928" y="1357630"/>
                    <a:pt x="701548" y="1342263"/>
                  </a:cubicBezTo>
                  <a:cubicBezTo>
                    <a:pt x="701548" y="1342263"/>
                    <a:pt x="701548" y="1342263"/>
                    <a:pt x="701548" y="1342263"/>
                  </a:cubicBezTo>
                  <a:cubicBezTo>
                    <a:pt x="716788" y="1327023"/>
                    <a:pt x="739648" y="1319403"/>
                    <a:pt x="754888" y="1334643"/>
                  </a:cubicBezTo>
                  <a:cubicBezTo>
                    <a:pt x="754888" y="1334643"/>
                    <a:pt x="754888" y="1334643"/>
                    <a:pt x="754888" y="1334643"/>
                  </a:cubicBezTo>
                  <a:cubicBezTo>
                    <a:pt x="777748" y="1349883"/>
                    <a:pt x="777748" y="1372743"/>
                    <a:pt x="762508" y="1388110"/>
                  </a:cubicBezTo>
                  <a:cubicBezTo>
                    <a:pt x="762508" y="1388110"/>
                    <a:pt x="762508" y="1388110"/>
                    <a:pt x="762508" y="1388110"/>
                  </a:cubicBezTo>
                  <a:cubicBezTo>
                    <a:pt x="754888" y="1395730"/>
                    <a:pt x="747268" y="1403350"/>
                    <a:pt x="732028" y="1403350"/>
                  </a:cubicBezTo>
                  <a:cubicBezTo>
                    <a:pt x="732028" y="1403350"/>
                    <a:pt x="732028" y="1403350"/>
                    <a:pt x="732028" y="1403350"/>
                  </a:cubicBezTo>
                  <a:cubicBezTo>
                    <a:pt x="724408" y="1403350"/>
                    <a:pt x="716788" y="1403350"/>
                    <a:pt x="709168" y="1395730"/>
                  </a:cubicBezTo>
                  <a:close/>
                  <a:moveTo>
                    <a:pt x="5940552" y="1235710"/>
                  </a:moveTo>
                  <a:cubicBezTo>
                    <a:pt x="5932932" y="1220470"/>
                    <a:pt x="5932932" y="1197610"/>
                    <a:pt x="5948172" y="1182243"/>
                  </a:cubicBezTo>
                  <a:cubicBezTo>
                    <a:pt x="5948172" y="1182243"/>
                    <a:pt x="5948172" y="1182243"/>
                    <a:pt x="5948172" y="1182243"/>
                  </a:cubicBezTo>
                  <a:cubicBezTo>
                    <a:pt x="5963412" y="1167003"/>
                    <a:pt x="5986272" y="1167003"/>
                    <a:pt x="6001512" y="1182243"/>
                  </a:cubicBezTo>
                  <a:cubicBezTo>
                    <a:pt x="6001512" y="1182243"/>
                    <a:pt x="6001512" y="1182243"/>
                    <a:pt x="6001512" y="1182243"/>
                  </a:cubicBezTo>
                  <a:cubicBezTo>
                    <a:pt x="6016752" y="1205103"/>
                    <a:pt x="6009132" y="1227963"/>
                    <a:pt x="5993892" y="1243330"/>
                  </a:cubicBezTo>
                  <a:cubicBezTo>
                    <a:pt x="5993892" y="1243330"/>
                    <a:pt x="5993892" y="1243330"/>
                    <a:pt x="5993892" y="1243330"/>
                  </a:cubicBezTo>
                  <a:cubicBezTo>
                    <a:pt x="5986272" y="1243330"/>
                    <a:pt x="5978652" y="1250950"/>
                    <a:pt x="5971032" y="1250950"/>
                  </a:cubicBezTo>
                  <a:cubicBezTo>
                    <a:pt x="5971032" y="1250950"/>
                    <a:pt x="5971032" y="1250950"/>
                    <a:pt x="5971032" y="1250950"/>
                  </a:cubicBezTo>
                  <a:cubicBezTo>
                    <a:pt x="5963412" y="1250950"/>
                    <a:pt x="5948172" y="1243330"/>
                    <a:pt x="5940552" y="1235710"/>
                  </a:cubicBezTo>
                  <a:close/>
                  <a:moveTo>
                    <a:pt x="846455" y="1228090"/>
                  </a:moveTo>
                  <a:cubicBezTo>
                    <a:pt x="831215" y="1212850"/>
                    <a:pt x="831215" y="1189990"/>
                    <a:pt x="838835" y="1174623"/>
                  </a:cubicBezTo>
                  <a:cubicBezTo>
                    <a:pt x="838835" y="1174623"/>
                    <a:pt x="838835" y="1174623"/>
                    <a:pt x="838835" y="1174623"/>
                  </a:cubicBezTo>
                  <a:cubicBezTo>
                    <a:pt x="854075" y="1159383"/>
                    <a:pt x="876935" y="1159383"/>
                    <a:pt x="892175" y="1174623"/>
                  </a:cubicBezTo>
                  <a:cubicBezTo>
                    <a:pt x="892175" y="1174623"/>
                    <a:pt x="892175" y="1174623"/>
                    <a:pt x="892175" y="1174623"/>
                  </a:cubicBezTo>
                  <a:cubicBezTo>
                    <a:pt x="907415" y="1182243"/>
                    <a:pt x="915035" y="1205103"/>
                    <a:pt x="899795" y="1228090"/>
                  </a:cubicBezTo>
                  <a:cubicBezTo>
                    <a:pt x="899795" y="1228090"/>
                    <a:pt x="899795" y="1228090"/>
                    <a:pt x="899795" y="1228090"/>
                  </a:cubicBezTo>
                  <a:cubicBezTo>
                    <a:pt x="892175" y="1235710"/>
                    <a:pt x="884555" y="1235710"/>
                    <a:pt x="869315" y="1235710"/>
                  </a:cubicBezTo>
                  <a:cubicBezTo>
                    <a:pt x="869315" y="1235710"/>
                    <a:pt x="869315" y="1235710"/>
                    <a:pt x="869315" y="1235710"/>
                  </a:cubicBezTo>
                  <a:cubicBezTo>
                    <a:pt x="861695" y="1235710"/>
                    <a:pt x="854075" y="1235710"/>
                    <a:pt x="846455" y="1228090"/>
                  </a:cubicBezTo>
                  <a:close/>
                  <a:moveTo>
                    <a:pt x="5803265" y="1083056"/>
                  </a:moveTo>
                  <a:cubicBezTo>
                    <a:pt x="5788025" y="1067816"/>
                    <a:pt x="5788025" y="1037336"/>
                    <a:pt x="5803265" y="1029589"/>
                  </a:cubicBezTo>
                  <a:cubicBezTo>
                    <a:pt x="5803265" y="1029589"/>
                    <a:pt x="5803265" y="1029589"/>
                    <a:pt x="5803265" y="1029589"/>
                  </a:cubicBezTo>
                  <a:cubicBezTo>
                    <a:pt x="5818505" y="1014349"/>
                    <a:pt x="5841365" y="1014349"/>
                    <a:pt x="5856605" y="1029589"/>
                  </a:cubicBezTo>
                  <a:cubicBezTo>
                    <a:pt x="5856605" y="1029589"/>
                    <a:pt x="5856605" y="1029589"/>
                    <a:pt x="5856605" y="1029589"/>
                  </a:cubicBezTo>
                  <a:cubicBezTo>
                    <a:pt x="5871845" y="1044829"/>
                    <a:pt x="5871845" y="1067689"/>
                    <a:pt x="5856605" y="1083056"/>
                  </a:cubicBezTo>
                  <a:cubicBezTo>
                    <a:pt x="5856605" y="1083056"/>
                    <a:pt x="5856605" y="1083056"/>
                    <a:pt x="5856605" y="1083056"/>
                  </a:cubicBezTo>
                  <a:cubicBezTo>
                    <a:pt x="5848985" y="1090676"/>
                    <a:pt x="5833745" y="1090676"/>
                    <a:pt x="5826125" y="1090676"/>
                  </a:cubicBezTo>
                  <a:cubicBezTo>
                    <a:pt x="5826125" y="1090676"/>
                    <a:pt x="5826125" y="1090676"/>
                    <a:pt x="5826125" y="1090676"/>
                  </a:cubicBezTo>
                  <a:cubicBezTo>
                    <a:pt x="5818505" y="1090676"/>
                    <a:pt x="5810885" y="1090676"/>
                    <a:pt x="5803265" y="1083056"/>
                  </a:cubicBezTo>
                  <a:close/>
                  <a:moveTo>
                    <a:pt x="991362" y="1067816"/>
                  </a:moveTo>
                  <a:cubicBezTo>
                    <a:pt x="976122" y="1052576"/>
                    <a:pt x="976122" y="1029716"/>
                    <a:pt x="991362" y="1014349"/>
                  </a:cubicBezTo>
                  <a:cubicBezTo>
                    <a:pt x="991362" y="1014349"/>
                    <a:pt x="991362" y="1014349"/>
                    <a:pt x="991362" y="1014349"/>
                  </a:cubicBezTo>
                  <a:cubicBezTo>
                    <a:pt x="1006602" y="999109"/>
                    <a:pt x="1029462" y="999109"/>
                    <a:pt x="1044702" y="1014349"/>
                  </a:cubicBezTo>
                  <a:cubicBezTo>
                    <a:pt x="1044702" y="1014349"/>
                    <a:pt x="1044702" y="1014349"/>
                    <a:pt x="1044702" y="1014349"/>
                  </a:cubicBezTo>
                  <a:cubicBezTo>
                    <a:pt x="1059942" y="1029589"/>
                    <a:pt x="1059942" y="1052449"/>
                    <a:pt x="1044702" y="1067816"/>
                  </a:cubicBezTo>
                  <a:cubicBezTo>
                    <a:pt x="1044702" y="1067816"/>
                    <a:pt x="1044702" y="1067816"/>
                    <a:pt x="1044702" y="1067816"/>
                  </a:cubicBezTo>
                  <a:cubicBezTo>
                    <a:pt x="1037082" y="1075436"/>
                    <a:pt x="1029462" y="1083056"/>
                    <a:pt x="1014222" y="1083056"/>
                  </a:cubicBezTo>
                  <a:cubicBezTo>
                    <a:pt x="1014222" y="1083056"/>
                    <a:pt x="1014222" y="1083056"/>
                    <a:pt x="1014222" y="1083056"/>
                  </a:cubicBezTo>
                  <a:cubicBezTo>
                    <a:pt x="1006602" y="1083056"/>
                    <a:pt x="998982" y="1075436"/>
                    <a:pt x="991362" y="1067816"/>
                  </a:cubicBezTo>
                  <a:close/>
                  <a:moveTo>
                    <a:pt x="5643118" y="930529"/>
                  </a:moveTo>
                  <a:cubicBezTo>
                    <a:pt x="5627878" y="922909"/>
                    <a:pt x="5627878" y="892429"/>
                    <a:pt x="5643118" y="877062"/>
                  </a:cubicBezTo>
                  <a:cubicBezTo>
                    <a:pt x="5643118" y="877062"/>
                    <a:pt x="5643118" y="877062"/>
                    <a:pt x="5643118" y="877062"/>
                  </a:cubicBezTo>
                  <a:cubicBezTo>
                    <a:pt x="5658358" y="861822"/>
                    <a:pt x="5681218" y="861822"/>
                    <a:pt x="5696458" y="877062"/>
                  </a:cubicBezTo>
                  <a:cubicBezTo>
                    <a:pt x="5696458" y="877062"/>
                    <a:pt x="5696458" y="877062"/>
                    <a:pt x="5696458" y="877062"/>
                  </a:cubicBezTo>
                  <a:cubicBezTo>
                    <a:pt x="5711698" y="892302"/>
                    <a:pt x="5711698" y="915162"/>
                    <a:pt x="5704078" y="930529"/>
                  </a:cubicBezTo>
                  <a:cubicBezTo>
                    <a:pt x="5704078" y="930529"/>
                    <a:pt x="5704078" y="930529"/>
                    <a:pt x="5704078" y="930529"/>
                  </a:cubicBezTo>
                  <a:cubicBezTo>
                    <a:pt x="5696458" y="938149"/>
                    <a:pt x="5681218" y="945769"/>
                    <a:pt x="5673598" y="945769"/>
                  </a:cubicBezTo>
                  <a:cubicBezTo>
                    <a:pt x="5673598" y="945769"/>
                    <a:pt x="5673598" y="945769"/>
                    <a:pt x="5673598" y="945769"/>
                  </a:cubicBezTo>
                  <a:cubicBezTo>
                    <a:pt x="5665978" y="945769"/>
                    <a:pt x="5650738" y="938149"/>
                    <a:pt x="5643118" y="930529"/>
                  </a:cubicBezTo>
                  <a:close/>
                  <a:moveTo>
                    <a:pt x="1143889" y="922909"/>
                  </a:moveTo>
                  <a:cubicBezTo>
                    <a:pt x="1128649" y="907669"/>
                    <a:pt x="1128649" y="877189"/>
                    <a:pt x="1143889" y="869442"/>
                  </a:cubicBezTo>
                  <a:cubicBezTo>
                    <a:pt x="1143889" y="869442"/>
                    <a:pt x="1143889" y="869442"/>
                    <a:pt x="1143889" y="869442"/>
                  </a:cubicBezTo>
                  <a:cubicBezTo>
                    <a:pt x="1143889" y="869442"/>
                    <a:pt x="1143889" y="869442"/>
                    <a:pt x="1143889" y="869442"/>
                  </a:cubicBezTo>
                  <a:cubicBezTo>
                    <a:pt x="1143889" y="869442"/>
                    <a:pt x="1143889" y="869442"/>
                    <a:pt x="1143889" y="869442"/>
                  </a:cubicBezTo>
                  <a:cubicBezTo>
                    <a:pt x="1159129" y="854202"/>
                    <a:pt x="1189609" y="854202"/>
                    <a:pt x="1197229" y="869442"/>
                  </a:cubicBezTo>
                  <a:cubicBezTo>
                    <a:pt x="1197229" y="869442"/>
                    <a:pt x="1197229" y="869442"/>
                    <a:pt x="1197229" y="869442"/>
                  </a:cubicBezTo>
                  <a:cubicBezTo>
                    <a:pt x="1212469" y="884682"/>
                    <a:pt x="1212469" y="907542"/>
                    <a:pt x="1197229" y="922909"/>
                  </a:cubicBezTo>
                  <a:cubicBezTo>
                    <a:pt x="1197229" y="922909"/>
                    <a:pt x="1197229" y="922909"/>
                    <a:pt x="1197229" y="922909"/>
                  </a:cubicBezTo>
                  <a:cubicBezTo>
                    <a:pt x="1189609" y="930529"/>
                    <a:pt x="1181989" y="930529"/>
                    <a:pt x="1174369" y="930529"/>
                  </a:cubicBezTo>
                  <a:cubicBezTo>
                    <a:pt x="1174369" y="930529"/>
                    <a:pt x="1174369" y="930529"/>
                    <a:pt x="1174369" y="930529"/>
                  </a:cubicBezTo>
                  <a:cubicBezTo>
                    <a:pt x="1159129" y="930529"/>
                    <a:pt x="1151509" y="930529"/>
                    <a:pt x="1143889" y="922909"/>
                  </a:cubicBezTo>
                  <a:close/>
                  <a:moveTo>
                    <a:pt x="5482971" y="793115"/>
                  </a:moveTo>
                  <a:cubicBezTo>
                    <a:pt x="5482971" y="793115"/>
                    <a:pt x="5482971" y="793115"/>
                    <a:pt x="5482971" y="793115"/>
                  </a:cubicBezTo>
                  <a:cubicBezTo>
                    <a:pt x="5467731" y="785495"/>
                    <a:pt x="5467731" y="762635"/>
                    <a:pt x="5475351" y="739648"/>
                  </a:cubicBezTo>
                  <a:cubicBezTo>
                    <a:pt x="5475351" y="739648"/>
                    <a:pt x="5475351" y="739648"/>
                    <a:pt x="5475351" y="739648"/>
                  </a:cubicBezTo>
                  <a:cubicBezTo>
                    <a:pt x="5490591" y="724408"/>
                    <a:pt x="5513451" y="724408"/>
                    <a:pt x="5528691" y="739648"/>
                  </a:cubicBezTo>
                  <a:cubicBezTo>
                    <a:pt x="5528691" y="739648"/>
                    <a:pt x="5528691" y="739648"/>
                    <a:pt x="5528691" y="739648"/>
                  </a:cubicBezTo>
                  <a:cubicBezTo>
                    <a:pt x="5551551" y="747268"/>
                    <a:pt x="5551551" y="770128"/>
                    <a:pt x="5536311" y="793115"/>
                  </a:cubicBezTo>
                  <a:cubicBezTo>
                    <a:pt x="5536311" y="793115"/>
                    <a:pt x="5536311" y="793115"/>
                    <a:pt x="5536311" y="793115"/>
                  </a:cubicBezTo>
                  <a:cubicBezTo>
                    <a:pt x="5528691" y="800735"/>
                    <a:pt x="5521071" y="808355"/>
                    <a:pt x="5505831" y="808355"/>
                  </a:cubicBezTo>
                  <a:cubicBezTo>
                    <a:pt x="5505831" y="808355"/>
                    <a:pt x="5505831" y="808355"/>
                    <a:pt x="5505831" y="808355"/>
                  </a:cubicBezTo>
                  <a:cubicBezTo>
                    <a:pt x="5498211" y="808355"/>
                    <a:pt x="5490591" y="800735"/>
                    <a:pt x="5482971" y="793115"/>
                  </a:cubicBezTo>
                  <a:close/>
                  <a:moveTo>
                    <a:pt x="1304036" y="777875"/>
                  </a:moveTo>
                  <a:cubicBezTo>
                    <a:pt x="1296416" y="762635"/>
                    <a:pt x="1296416" y="739775"/>
                    <a:pt x="1311656" y="724408"/>
                  </a:cubicBezTo>
                  <a:cubicBezTo>
                    <a:pt x="1311656" y="724408"/>
                    <a:pt x="1311656" y="724408"/>
                    <a:pt x="1311656" y="724408"/>
                  </a:cubicBezTo>
                  <a:cubicBezTo>
                    <a:pt x="1311656" y="724408"/>
                    <a:pt x="1311656" y="724408"/>
                    <a:pt x="1311656" y="724408"/>
                  </a:cubicBezTo>
                  <a:cubicBezTo>
                    <a:pt x="1311656" y="724408"/>
                    <a:pt x="1311656" y="724408"/>
                    <a:pt x="1311656" y="724408"/>
                  </a:cubicBezTo>
                  <a:cubicBezTo>
                    <a:pt x="1326896" y="716788"/>
                    <a:pt x="1349756" y="716788"/>
                    <a:pt x="1364996" y="732028"/>
                  </a:cubicBezTo>
                  <a:cubicBezTo>
                    <a:pt x="1364996" y="732028"/>
                    <a:pt x="1364996" y="732028"/>
                    <a:pt x="1364996" y="732028"/>
                  </a:cubicBezTo>
                  <a:cubicBezTo>
                    <a:pt x="1380236" y="747268"/>
                    <a:pt x="1372616" y="777748"/>
                    <a:pt x="1357376" y="785495"/>
                  </a:cubicBezTo>
                  <a:cubicBezTo>
                    <a:pt x="1357376" y="785495"/>
                    <a:pt x="1357376" y="785495"/>
                    <a:pt x="1357376" y="785495"/>
                  </a:cubicBezTo>
                  <a:cubicBezTo>
                    <a:pt x="1349756" y="793115"/>
                    <a:pt x="1342136" y="793115"/>
                    <a:pt x="1334516" y="793115"/>
                  </a:cubicBezTo>
                  <a:cubicBezTo>
                    <a:pt x="1334516" y="793115"/>
                    <a:pt x="1334516" y="793115"/>
                    <a:pt x="1334516" y="793115"/>
                  </a:cubicBezTo>
                  <a:cubicBezTo>
                    <a:pt x="1326896" y="793115"/>
                    <a:pt x="1311656" y="793115"/>
                    <a:pt x="1304036" y="777875"/>
                  </a:cubicBezTo>
                  <a:close/>
                  <a:moveTo>
                    <a:pt x="5315204" y="671068"/>
                  </a:moveTo>
                  <a:cubicBezTo>
                    <a:pt x="5299964" y="655828"/>
                    <a:pt x="5292344" y="632968"/>
                    <a:pt x="5307584" y="617601"/>
                  </a:cubicBezTo>
                  <a:cubicBezTo>
                    <a:pt x="5307584" y="617601"/>
                    <a:pt x="5307584" y="617601"/>
                    <a:pt x="5307584" y="617601"/>
                  </a:cubicBezTo>
                  <a:cubicBezTo>
                    <a:pt x="5315204" y="602361"/>
                    <a:pt x="5338064" y="594741"/>
                    <a:pt x="5360924" y="609981"/>
                  </a:cubicBezTo>
                  <a:cubicBezTo>
                    <a:pt x="5360924" y="609981"/>
                    <a:pt x="5360924" y="609981"/>
                    <a:pt x="5360924" y="609981"/>
                  </a:cubicBezTo>
                  <a:cubicBezTo>
                    <a:pt x="5376164" y="617601"/>
                    <a:pt x="5376164" y="640461"/>
                    <a:pt x="5368544" y="663448"/>
                  </a:cubicBezTo>
                  <a:cubicBezTo>
                    <a:pt x="5368544" y="663448"/>
                    <a:pt x="5368544" y="663448"/>
                    <a:pt x="5368544" y="663448"/>
                  </a:cubicBezTo>
                  <a:cubicBezTo>
                    <a:pt x="5360924" y="671068"/>
                    <a:pt x="5345684" y="678688"/>
                    <a:pt x="5338064" y="678688"/>
                  </a:cubicBezTo>
                  <a:cubicBezTo>
                    <a:pt x="5338064" y="678688"/>
                    <a:pt x="5338064" y="678688"/>
                    <a:pt x="5338064" y="678688"/>
                  </a:cubicBezTo>
                  <a:cubicBezTo>
                    <a:pt x="5330444" y="678688"/>
                    <a:pt x="5322824" y="678688"/>
                    <a:pt x="5315204" y="671068"/>
                  </a:cubicBezTo>
                  <a:close/>
                  <a:moveTo>
                    <a:pt x="1479423" y="655828"/>
                  </a:moveTo>
                  <a:cubicBezTo>
                    <a:pt x="1464183" y="632968"/>
                    <a:pt x="1471803" y="610108"/>
                    <a:pt x="1487043" y="602361"/>
                  </a:cubicBezTo>
                  <a:cubicBezTo>
                    <a:pt x="1487043" y="602361"/>
                    <a:pt x="1487043" y="602361"/>
                    <a:pt x="1487043" y="602361"/>
                  </a:cubicBezTo>
                  <a:cubicBezTo>
                    <a:pt x="1487043" y="602361"/>
                    <a:pt x="1487043" y="602361"/>
                    <a:pt x="1487043" y="602361"/>
                  </a:cubicBezTo>
                  <a:cubicBezTo>
                    <a:pt x="1487043" y="602361"/>
                    <a:pt x="1487043" y="602361"/>
                    <a:pt x="1487043" y="602361"/>
                  </a:cubicBezTo>
                  <a:cubicBezTo>
                    <a:pt x="1502283" y="587121"/>
                    <a:pt x="1525143" y="594741"/>
                    <a:pt x="1540383" y="609981"/>
                  </a:cubicBezTo>
                  <a:cubicBezTo>
                    <a:pt x="1540383" y="609981"/>
                    <a:pt x="1540383" y="609981"/>
                    <a:pt x="1540383" y="609981"/>
                  </a:cubicBezTo>
                  <a:cubicBezTo>
                    <a:pt x="1548003" y="625221"/>
                    <a:pt x="1548003" y="648081"/>
                    <a:pt x="1532763" y="663448"/>
                  </a:cubicBezTo>
                  <a:cubicBezTo>
                    <a:pt x="1532763" y="663448"/>
                    <a:pt x="1532763" y="663448"/>
                    <a:pt x="1532763" y="663448"/>
                  </a:cubicBezTo>
                  <a:cubicBezTo>
                    <a:pt x="1525143" y="663448"/>
                    <a:pt x="1517523" y="671068"/>
                    <a:pt x="1509903" y="671068"/>
                  </a:cubicBezTo>
                  <a:cubicBezTo>
                    <a:pt x="1509903" y="671068"/>
                    <a:pt x="1509903" y="671068"/>
                    <a:pt x="1509903" y="671068"/>
                  </a:cubicBezTo>
                  <a:cubicBezTo>
                    <a:pt x="1494663" y="671068"/>
                    <a:pt x="1487043" y="663448"/>
                    <a:pt x="1479423" y="655828"/>
                  </a:cubicBezTo>
                  <a:close/>
                  <a:moveTo>
                    <a:pt x="5139817" y="556641"/>
                  </a:moveTo>
                  <a:cubicBezTo>
                    <a:pt x="5139817" y="556641"/>
                    <a:pt x="5139817" y="556641"/>
                    <a:pt x="5139817" y="556641"/>
                  </a:cubicBezTo>
                  <a:cubicBezTo>
                    <a:pt x="5116957" y="541401"/>
                    <a:pt x="5109337" y="518541"/>
                    <a:pt x="5124577" y="503174"/>
                  </a:cubicBezTo>
                  <a:cubicBezTo>
                    <a:pt x="5124577" y="503174"/>
                    <a:pt x="5124577" y="503174"/>
                    <a:pt x="5124577" y="503174"/>
                  </a:cubicBezTo>
                  <a:cubicBezTo>
                    <a:pt x="5132197" y="487934"/>
                    <a:pt x="5155057" y="480314"/>
                    <a:pt x="5177917" y="487934"/>
                  </a:cubicBezTo>
                  <a:cubicBezTo>
                    <a:pt x="5177917" y="487934"/>
                    <a:pt x="5177917" y="487934"/>
                    <a:pt x="5177917" y="487934"/>
                  </a:cubicBezTo>
                  <a:cubicBezTo>
                    <a:pt x="5193157" y="503174"/>
                    <a:pt x="5200777" y="526034"/>
                    <a:pt x="5185537" y="541401"/>
                  </a:cubicBezTo>
                  <a:cubicBezTo>
                    <a:pt x="5185537" y="541401"/>
                    <a:pt x="5185537" y="541401"/>
                    <a:pt x="5185537" y="541401"/>
                  </a:cubicBezTo>
                  <a:cubicBezTo>
                    <a:pt x="5185537" y="556641"/>
                    <a:pt x="5170297" y="564261"/>
                    <a:pt x="5155057" y="564261"/>
                  </a:cubicBezTo>
                  <a:cubicBezTo>
                    <a:pt x="5155057" y="564261"/>
                    <a:pt x="5155057" y="564261"/>
                    <a:pt x="5155057" y="564261"/>
                  </a:cubicBezTo>
                  <a:cubicBezTo>
                    <a:pt x="5147437" y="564261"/>
                    <a:pt x="5139817" y="556641"/>
                    <a:pt x="5139817" y="556641"/>
                  </a:cubicBezTo>
                  <a:close/>
                  <a:moveTo>
                    <a:pt x="1654810" y="533781"/>
                  </a:moveTo>
                  <a:cubicBezTo>
                    <a:pt x="1647190" y="518541"/>
                    <a:pt x="1654810" y="495681"/>
                    <a:pt x="1670050" y="480314"/>
                  </a:cubicBezTo>
                  <a:cubicBezTo>
                    <a:pt x="1670050" y="480314"/>
                    <a:pt x="1670050" y="480314"/>
                    <a:pt x="1670050" y="480314"/>
                  </a:cubicBezTo>
                  <a:cubicBezTo>
                    <a:pt x="1685290" y="472694"/>
                    <a:pt x="1708150" y="480314"/>
                    <a:pt x="1723390" y="495554"/>
                  </a:cubicBezTo>
                  <a:cubicBezTo>
                    <a:pt x="1723390" y="495554"/>
                    <a:pt x="1723390" y="495554"/>
                    <a:pt x="1723390" y="495554"/>
                  </a:cubicBezTo>
                  <a:cubicBezTo>
                    <a:pt x="1731010" y="510794"/>
                    <a:pt x="1723390" y="533654"/>
                    <a:pt x="1708150" y="549021"/>
                  </a:cubicBezTo>
                  <a:cubicBezTo>
                    <a:pt x="1708150" y="549021"/>
                    <a:pt x="1708150" y="549021"/>
                    <a:pt x="1708150" y="549021"/>
                  </a:cubicBezTo>
                  <a:cubicBezTo>
                    <a:pt x="1700530" y="549021"/>
                    <a:pt x="1692910" y="556641"/>
                    <a:pt x="1685290" y="556641"/>
                  </a:cubicBezTo>
                  <a:cubicBezTo>
                    <a:pt x="1685290" y="556641"/>
                    <a:pt x="1685290" y="556641"/>
                    <a:pt x="1685290" y="556641"/>
                  </a:cubicBezTo>
                  <a:cubicBezTo>
                    <a:pt x="1677670" y="556641"/>
                    <a:pt x="1662430" y="549021"/>
                    <a:pt x="1654810" y="533781"/>
                  </a:cubicBezTo>
                  <a:close/>
                  <a:moveTo>
                    <a:pt x="4949190" y="449834"/>
                  </a:moveTo>
                  <a:cubicBezTo>
                    <a:pt x="4949190" y="449834"/>
                    <a:pt x="4949190" y="449834"/>
                    <a:pt x="4949190" y="449834"/>
                  </a:cubicBezTo>
                  <a:cubicBezTo>
                    <a:pt x="4933950" y="442214"/>
                    <a:pt x="4926330" y="419354"/>
                    <a:pt x="4933950" y="404114"/>
                  </a:cubicBezTo>
                  <a:cubicBezTo>
                    <a:pt x="4933950" y="404114"/>
                    <a:pt x="4933950" y="404114"/>
                    <a:pt x="4933950" y="404114"/>
                  </a:cubicBezTo>
                  <a:cubicBezTo>
                    <a:pt x="4949190" y="381254"/>
                    <a:pt x="4972050" y="373634"/>
                    <a:pt x="4987290" y="381254"/>
                  </a:cubicBezTo>
                  <a:cubicBezTo>
                    <a:pt x="4987290" y="381254"/>
                    <a:pt x="4987290" y="381254"/>
                    <a:pt x="4987290" y="381254"/>
                  </a:cubicBezTo>
                  <a:cubicBezTo>
                    <a:pt x="5002530" y="396494"/>
                    <a:pt x="5010150" y="419354"/>
                    <a:pt x="5002530" y="434721"/>
                  </a:cubicBezTo>
                  <a:cubicBezTo>
                    <a:pt x="5002530" y="434721"/>
                    <a:pt x="5002530" y="434721"/>
                    <a:pt x="5002530" y="434721"/>
                  </a:cubicBezTo>
                  <a:cubicBezTo>
                    <a:pt x="4994910" y="449961"/>
                    <a:pt x="4979670" y="457581"/>
                    <a:pt x="4972050" y="457581"/>
                  </a:cubicBezTo>
                  <a:cubicBezTo>
                    <a:pt x="4972050" y="457581"/>
                    <a:pt x="4972050" y="457581"/>
                    <a:pt x="4972050" y="457581"/>
                  </a:cubicBezTo>
                  <a:cubicBezTo>
                    <a:pt x="4964430" y="457581"/>
                    <a:pt x="4956810" y="457581"/>
                    <a:pt x="4949190" y="449961"/>
                  </a:cubicBezTo>
                  <a:close/>
                  <a:moveTo>
                    <a:pt x="1845437" y="426974"/>
                  </a:moveTo>
                  <a:cubicBezTo>
                    <a:pt x="1830197" y="411734"/>
                    <a:pt x="1837817" y="388874"/>
                    <a:pt x="1860677" y="381254"/>
                  </a:cubicBezTo>
                  <a:cubicBezTo>
                    <a:pt x="1860677" y="381254"/>
                    <a:pt x="1860677" y="381254"/>
                    <a:pt x="1860677" y="381254"/>
                  </a:cubicBezTo>
                  <a:cubicBezTo>
                    <a:pt x="1875917" y="366014"/>
                    <a:pt x="1898777" y="373634"/>
                    <a:pt x="1906397" y="396494"/>
                  </a:cubicBezTo>
                  <a:cubicBezTo>
                    <a:pt x="1906397" y="396494"/>
                    <a:pt x="1906397" y="396494"/>
                    <a:pt x="1906397" y="396494"/>
                  </a:cubicBezTo>
                  <a:cubicBezTo>
                    <a:pt x="1921637" y="411734"/>
                    <a:pt x="1914017" y="434594"/>
                    <a:pt x="1891157" y="442214"/>
                  </a:cubicBezTo>
                  <a:cubicBezTo>
                    <a:pt x="1891157" y="442214"/>
                    <a:pt x="1891157" y="442214"/>
                    <a:pt x="1891157" y="442214"/>
                  </a:cubicBezTo>
                  <a:cubicBezTo>
                    <a:pt x="1891157" y="449834"/>
                    <a:pt x="1883537" y="449834"/>
                    <a:pt x="1875917" y="449834"/>
                  </a:cubicBezTo>
                  <a:cubicBezTo>
                    <a:pt x="1875917" y="449834"/>
                    <a:pt x="1875917" y="449834"/>
                    <a:pt x="1875917" y="449834"/>
                  </a:cubicBezTo>
                  <a:cubicBezTo>
                    <a:pt x="1860677" y="449834"/>
                    <a:pt x="1845437" y="442214"/>
                    <a:pt x="1845437" y="426974"/>
                  </a:cubicBezTo>
                  <a:close/>
                  <a:moveTo>
                    <a:pt x="4758563" y="358267"/>
                  </a:moveTo>
                  <a:cubicBezTo>
                    <a:pt x="4743323" y="350647"/>
                    <a:pt x="4735703" y="327787"/>
                    <a:pt x="4743323" y="312547"/>
                  </a:cubicBezTo>
                  <a:cubicBezTo>
                    <a:pt x="4743323" y="312547"/>
                    <a:pt x="4743323" y="312547"/>
                    <a:pt x="4743323" y="312547"/>
                  </a:cubicBezTo>
                  <a:cubicBezTo>
                    <a:pt x="4750943" y="289687"/>
                    <a:pt x="4773803" y="282067"/>
                    <a:pt x="4789043" y="289687"/>
                  </a:cubicBezTo>
                  <a:cubicBezTo>
                    <a:pt x="4789043" y="289687"/>
                    <a:pt x="4789043" y="289687"/>
                    <a:pt x="4789043" y="289687"/>
                  </a:cubicBezTo>
                  <a:cubicBezTo>
                    <a:pt x="4811903" y="297307"/>
                    <a:pt x="4819523" y="320167"/>
                    <a:pt x="4811903" y="343154"/>
                  </a:cubicBezTo>
                  <a:cubicBezTo>
                    <a:pt x="4811903" y="343154"/>
                    <a:pt x="4811903" y="343154"/>
                    <a:pt x="4811903" y="343154"/>
                  </a:cubicBezTo>
                  <a:cubicBezTo>
                    <a:pt x="4804283" y="358394"/>
                    <a:pt x="4789043" y="366014"/>
                    <a:pt x="4773803" y="366014"/>
                  </a:cubicBezTo>
                  <a:cubicBezTo>
                    <a:pt x="4773803" y="366014"/>
                    <a:pt x="4773803" y="366014"/>
                    <a:pt x="4773803" y="366014"/>
                  </a:cubicBezTo>
                  <a:cubicBezTo>
                    <a:pt x="4773803" y="366014"/>
                    <a:pt x="4766183" y="366014"/>
                    <a:pt x="4758563" y="358394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51304" y="281940"/>
                    <a:pt x="2051304" y="281940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04644" y="304800"/>
                    <a:pt x="2104644" y="30480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81784" y="358267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66544" y="358267"/>
                    <a:pt x="206654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44949" y="228473"/>
                    <a:pt x="4544949" y="228473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590669" y="213233"/>
                    <a:pt x="4590669" y="21323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13529" y="258953"/>
                    <a:pt x="4613529" y="25895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7542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460"/>
                  </a:moveTo>
                  <a:cubicBezTo>
                    <a:pt x="2226691" y="236220"/>
                    <a:pt x="2234311" y="213360"/>
                    <a:pt x="2257171" y="205740"/>
                  </a:cubicBezTo>
                  <a:cubicBezTo>
                    <a:pt x="2257171" y="205740"/>
                    <a:pt x="2257171" y="205740"/>
                    <a:pt x="2257171" y="205740"/>
                  </a:cubicBezTo>
                  <a:cubicBezTo>
                    <a:pt x="2272411" y="198120"/>
                    <a:pt x="2295271" y="205740"/>
                    <a:pt x="2302891" y="228600"/>
                  </a:cubicBezTo>
                  <a:cubicBezTo>
                    <a:pt x="2302891" y="228600"/>
                    <a:pt x="2302891" y="228600"/>
                    <a:pt x="2302891" y="228600"/>
                  </a:cubicBezTo>
                  <a:cubicBezTo>
                    <a:pt x="2310511" y="243840"/>
                    <a:pt x="2302891" y="266700"/>
                    <a:pt x="2280031" y="274320"/>
                  </a:cubicBezTo>
                  <a:cubicBezTo>
                    <a:pt x="2280031" y="274320"/>
                    <a:pt x="2280031" y="274320"/>
                    <a:pt x="2280031" y="274320"/>
                  </a:cubicBezTo>
                  <a:cubicBezTo>
                    <a:pt x="2280031" y="274320"/>
                    <a:pt x="2272411" y="281940"/>
                    <a:pt x="2272411" y="281940"/>
                  </a:cubicBezTo>
                  <a:cubicBezTo>
                    <a:pt x="2272411" y="281940"/>
                    <a:pt x="2272411" y="281940"/>
                    <a:pt x="2272411" y="281940"/>
                  </a:cubicBezTo>
                  <a:cubicBezTo>
                    <a:pt x="2249551" y="281940"/>
                    <a:pt x="2241931" y="266700"/>
                    <a:pt x="2234311" y="251460"/>
                  </a:cubicBezTo>
                  <a:close/>
                  <a:moveTo>
                    <a:pt x="4361942" y="213360"/>
                  </a:moveTo>
                  <a:cubicBezTo>
                    <a:pt x="4346702" y="205740"/>
                    <a:pt x="4331462" y="190500"/>
                    <a:pt x="4339082" y="167640"/>
                  </a:cubicBezTo>
                  <a:cubicBezTo>
                    <a:pt x="4339082" y="167640"/>
                    <a:pt x="4339082" y="167640"/>
                    <a:pt x="4339082" y="167640"/>
                  </a:cubicBezTo>
                  <a:cubicBezTo>
                    <a:pt x="4346702" y="144780"/>
                    <a:pt x="4361942" y="137160"/>
                    <a:pt x="4384802" y="144780"/>
                  </a:cubicBezTo>
                  <a:cubicBezTo>
                    <a:pt x="4384802" y="144780"/>
                    <a:pt x="4384802" y="144780"/>
                    <a:pt x="4384802" y="144780"/>
                  </a:cubicBezTo>
                  <a:cubicBezTo>
                    <a:pt x="4384802" y="144780"/>
                    <a:pt x="4384802" y="144780"/>
                    <a:pt x="4384802" y="144780"/>
                  </a:cubicBezTo>
                  <a:cubicBezTo>
                    <a:pt x="4384802" y="144780"/>
                    <a:pt x="4384802" y="144780"/>
                    <a:pt x="4384802" y="144780"/>
                  </a:cubicBezTo>
                  <a:cubicBezTo>
                    <a:pt x="4407662" y="144780"/>
                    <a:pt x="4415282" y="167640"/>
                    <a:pt x="4407662" y="190500"/>
                  </a:cubicBezTo>
                  <a:cubicBezTo>
                    <a:pt x="4407662" y="190500"/>
                    <a:pt x="4407662" y="190500"/>
                    <a:pt x="4407662" y="190500"/>
                  </a:cubicBezTo>
                  <a:cubicBezTo>
                    <a:pt x="4407662" y="205740"/>
                    <a:pt x="4392422" y="213360"/>
                    <a:pt x="4377182" y="213360"/>
                  </a:cubicBezTo>
                  <a:cubicBezTo>
                    <a:pt x="4377182" y="213360"/>
                    <a:pt x="4377182" y="213360"/>
                    <a:pt x="4377182" y="213360"/>
                  </a:cubicBezTo>
                  <a:cubicBezTo>
                    <a:pt x="4369562" y="213360"/>
                    <a:pt x="4369562" y="213360"/>
                    <a:pt x="4361942" y="213360"/>
                  </a:cubicBezTo>
                  <a:close/>
                  <a:moveTo>
                    <a:pt x="2432558" y="182880"/>
                  </a:moveTo>
                  <a:cubicBezTo>
                    <a:pt x="2432558" y="167640"/>
                    <a:pt x="2440178" y="144780"/>
                    <a:pt x="2463038" y="137160"/>
                  </a:cubicBezTo>
                  <a:cubicBezTo>
                    <a:pt x="2463038" y="137160"/>
                    <a:pt x="2463038" y="137160"/>
                    <a:pt x="2463038" y="137160"/>
                  </a:cubicBezTo>
                  <a:cubicBezTo>
                    <a:pt x="2478278" y="129540"/>
                    <a:pt x="2501138" y="144780"/>
                    <a:pt x="2508758" y="160020"/>
                  </a:cubicBezTo>
                  <a:cubicBezTo>
                    <a:pt x="2508758" y="160020"/>
                    <a:pt x="2508758" y="160020"/>
                    <a:pt x="2508758" y="160020"/>
                  </a:cubicBezTo>
                  <a:cubicBezTo>
                    <a:pt x="2516378" y="182880"/>
                    <a:pt x="2501138" y="205740"/>
                    <a:pt x="2485898" y="213487"/>
                  </a:cubicBezTo>
                  <a:cubicBezTo>
                    <a:pt x="2485898" y="213487"/>
                    <a:pt x="2485898" y="213487"/>
                    <a:pt x="2485898" y="213487"/>
                  </a:cubicBezTo>
                  <a:cubicBezTo>
                    <a:pt x="2478278" y="213487"/>
                    <a:pt x="2478278" y="213487"/>
                    <a:pt x="2470658" y="213487"/>
                  </a:cubicBezTo>
                  <a:cubicBezTo>
                    <a:pt x="2470658" y="213487"/>
                    <a:pt x="2470658" y="213487"/>
                    <a:pt x="2470658" y="213487"/>
                  </a:cubicBezTo>
                  <a:cubicBezTo>
                    <a:pt x="2455418" y="213487"/>
                    <a:pt x="2440178" y="198247"/>
                    <a:pt x="2432558" y="183007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114300"/>
                    <a:pt x="4133088" y="11430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78808" y="83820"/>
                    <a:pt x="417880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29540"/>
                    <a:pt x="4201668" y="12954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68905" y="83820"/>
                    <a:pt x="2668905" y="8382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14625" y="114300"/>
                    <a:pt x="2714625" y="11430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76525" y="160020"/>
                    <a:pt x="267652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76200"/>
                    <a:pt x="3919601" y="7620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65321" y="45720"/>
                    <a:pt x="3965321" y="45720"/>
                    <a:pt x="3965321" y="45720"/>
                  </a:cubicBezTo>
                  <a:cubicBezTo>
                    <a:pt x="3965321" y="45720"/>
                    <a:pt x="3965321" y="45720"/>
                    <a:pt x="3965321" y="45720"/>
                  </a:cubicBezTo>
                  <a:cubicBezTo>
                    <a:pt x="3965321" y="45720"/>
                    <a:pt x="396532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95801" y="91440"/>
                    <a:pt x="3995801" y="9144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770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882392" y="45720"/>
                    <a:pt x="288239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76200"/>
                    <a:pt x="2928112" y="7620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7632" y="12192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9001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44087" y="91440"/>
                    <a:pt x="3744087" y="91440"/>
                    <a:pt x="3744087" y="91440"/>
                  </a:cubicBez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53340"/>
                    <a:pt x="3705987" y="5334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51707" y="15240"/>
                    <a:pt x="3751707" y="15240"/>
                    <a:pt x="3751707" y="15240"/>
                  </a:cubicBezTo>
                  <a:cubicBezTo>
                    <a:pt x="3751707" y="15240"/>
                    <a:pt x="3751707" y="15240"/>
                    <a:pt x="3751707" y="15240"/>
                  </a:cubicBezTo>
                  <a:cubicBezTo>
                    <a:pt x="3751707" y="15240"/>
                    <a:pt x="375170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60960"/>
                    <a:pt x="3782187" y="6096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ubicBezTo>
                    <a:pt x="3744087" y="91440"/>
                    <a:pt x="3744087" y="91440"/>
                    <a:pt x="3744087" y="91440"/>
                  </a:cubicBezTo>
                  <a:cubicBezTo>
                    <a:pt x="3744087" y="91440"/>
                    <a:pt x="374408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095879" y="15240"/>
                    <a:pt x="309587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53340"/>
                    <a:pt x="3141599" y="5334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103499" y="91440"/>
                    <a:pt x="3103499" y="91440"/>
                    <a:pt x="3103499" y="91440"/>
                  </a:cubicBezTo>
                  <a:cubicBezTo>
                    <a:pt x="3103499" y="91440"/>
                    <a:pt x="3103499" y="91440"/>
                    <a:pt x="3103499" y="91440"/>
                  </a:cubicBezTo>
                  <a:cubicBezTo>
                    <a:pt x="3103499" y="91440"/>
                    <a:pt x="310349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30600" y="83820"/>
                    <a:pt x="3530600" y="83820"/>
                    <a:pt x="3530600" y="83820"/>
                  </a:cubicBez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38100"/>
                    <a:pt x="3492500" y="3810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30600" y="7620"/>
                    <a:pt x="3530600" y="762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45720"/>
                    <a:pt x="3568700" y="4572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ubicBezTo>
                    <a:pt x="3530600" y="83820"/>
                    <a:pt x="3530600" y="83820"/>
                    <a:pt x="3530600" y="83820"/>
                  </a:cubicBezTo>
                  <a:cubicBezTo>
                    <a:pt x="3530600" y="83820"/>
                    <a:pt x="353060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16986" y="0"/>
                    <a:pt x="3316986" y="0"/>
                    <a:pt x="3316986" y="0"/>
                  </a:cubicBezTo>
                  <a:cubicBezTo>
                    <a:pt x="3316986" y="0"/>
                    <a:pt x="3316986" y="0"/>
                    <a:pt x="3316986" y="0"/>
                  </a:cubicBezTo>
                  <a:cubicBezTo>
                    <a:pt x="3316986" y="0"/>
                    <a:pt x="3316986" y="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38100"/>
                    <a:pt x="3355086" y="3810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316986" y="76200"/>
                    <a:pt x="3316986" y="76200"/>
                    <a:pt x="3316986" y="76200"/>
                  </a:cubicBezTo>
                  <a:cubicBezTo>
                    <a:pt x="3316986" y="76200"/>
                    <a:pt x="3316986" y="76200"/>
                    <a:pt x="3316986" y="76200"/>
                  </a:cubicBezTo>
                  <a:cubicBezTo>
                    <a:pt x="3316986" y="76200"/>
                    <a:pt x="331698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91526" y="3631629"/>
            <a:ext cx="507082" cy="515722"/>
            <a:chOff x="0" y="0"/>
            <a:chExt cx="549360" cy="5587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2932" y="3628918"/>
            <a:ext cx="507082" cy="515722"/>
            <a:chOff x="0" y="0"/>
            <a:chExt cx="549360" cy="5587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242324" y="3778451"/>
            <a:ext cx="219315" cy="216656"/>
            <a:chOff x="0" y="0"/>
            <a:chExt cx="237600" cy="2347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2932" y="6735394"/>
            <a:ext cx="507082" cy="515722"/>
            <a:chOff x="0" y="0"/>
            <a:chExt cx="549360" cy="5587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418366" y="6865569"/>
            <a:ext cx="219979" cy="216656"/>
            <a:chOff x="0" y="0"/>
            <a:chExt cx="238320" cy="2347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089924" y="6786937"/>
            <a:ext cx="507082" cy="515722"/>
            <a:chOff x="0" y="0"/>
            <a:chExt cx="549360" cy="5587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418366" y="3778451"/>
            <a:ext cx="219315" cy="216656"/>
            <a:chOff x="0" y="0"/>
            <a:chExt cx="237600" cy="2347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242324" y="6936470"/>
            <a:ext cx="219315" cy="216656"/>
            <a:chOff x="0" y="0"/>
            <a:chExt cx="237600" cy="2347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363116" y="3926916"/>
            <a:ext cx="3155309" cy="315530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90500">
              <a:solidFill>
                <a:srgbClr val="397D5A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82178" y="870052"/>
            <a:ext cx="6605091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</a:rPr>
              <a:t>TEAM MEMBERS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6698547" y="797097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8226771" y="1707822"/>
            <a:ext cx="2295938" cy="229593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456242" y="4998453"/>
            <a:ext cx="2969056" cy="89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7"/>
              </a:lnSpc>
            </a:pPr>
            <a:r>
              <a:rPr lang="en-US" sz="5148" spc="257">
                <a:solidFill>
                  <a:srgbClr val="1C5739"/>
                </a:solidFill>
                <a:latin typeface="Archivo Black"/>
              </a:rPr>
              <a:t>USER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0515" y="3130853"/>
            <a:ext cx="7140853" cy="74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62"/>
              </a:lnSpc>
            </a:pPr>
            <a:r>
              <a:rPr lang="en-US" sz="2389" spc="234">
                <a:solidFill>
                  <a:srgbClr val="000000"/>
                </a:solidFill>
                <a:latin typeface="Open Sauce Bold"/>
              </a:rPr>
              <a:t>Register &amp; Sign into the application to maintain the record of activities.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8640" y="2554159"/>
            <a:ext cx="5442116" cy="50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5"/>
              </a:lnSpc>
              <a:spcBef>
                <a:spcPct val="0"/>
              </a:spcBef>
            </a:pPr>
            <a:r>
              <a:rPr lang="en-US" sz="3018" spc="295">
                <a:solidFill>
                  <a:srgbClr val="397D5A"/>
                </a:solidFill>
                <a:latin typeface="Open Sauce Bold"/>
              </a:rPr>
              <a:t>User Login Module 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116715" y="1826596"/>
            <a:ext cx="2551076" cy="210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1</a:t>
            </a: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Shivam </a:t>
            </a: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Singh</a:t>
            </a:r>
          </a:p>
          <a:p>
            <a:pPr algn="ctr">
              <a:lnSpc>
                <a:spcPts val="4208"/>
              </a:lnSpc>
            </a:pPr>
          </a:p>
        </p:txBody>
      </p:sp>
      <p:grpSp>
        <p:nvGrpSpPr>
          <p:cNvPr name="Group 37" id="37"/>
          <p:cNvGrpSpPr/>
          <p:nvPr/>
        </p:nvGrpSpPr>
        <p:grpSpPr>
          <a:xfrm rot="0">
            <a:off x="15343465" y="1575253"/>
            <a:ext cx="2295938" cy="229593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341743" y="7231758"/>
            <a:ext cx="2295938" cy="2295938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5343465" y="7082225"/>
            <a:ext cx="2295938" cy="2295938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8214174" y="7536866"/>
            <a:ext cx="2551076" cy="316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3</a:t>
            </a: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Debasrit Behera</a:t>
            </a:r>
          </a:p>
          <a:p>
            <a:pPr algn="ctr">
              <a:lnSpc>
                <a:spcPts val="4208"/>
              </a:lnSpc>
            </a:pPr>
          </a:p>
          <a:p>
            <a:pPr algn="ctr">
              <a:lnSpc>
                <a:spcPts val="4208"/>
              </a:lnSpc>
            </a:pPr>
          </a:p>
          <a:p>
            <a:pPr algn="ctr">
              <a:lnSpc>
                <a:spcPts val="4208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5215896" y="1826596"/>
            <a:ext cx="2551076" cy="316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2</a:t>
            </a: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S Dinesh Kumar</a:t>
            </a:r>
          </a:p>
          <a:p>
            <a:pPr algn="ctr">
              <a:lnSpc>
                <a:spcPts val="4208"/>
              </a:lnSpc>
            </a:pPr>
          </a:p>
          <a:p>
            <a:pPr algn="ctr">
              <a:lnSpc>
                <a:spcPts val="4208"/>
              </a:lnSpc>
            </a:pPr>
          </a:p>
          <a:p>
            <a:pPr algn="ctr">
              <a:lnSpc>
                <a:spcPts val="4208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5242324" y="7300992"/>
            <a:ext cx="2551076" cy="210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4</a:t>
            </a: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Sweety </a:t>
            </a: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Canva Sans Bold"/>
              </a:rPr>
              <a:t>Janet</a:t>
            </a:r>
          </a:p>
          <a:p>
            <a:pPr algn="ctr">
              <a:lnSpc>
                <a:spcPts val="4208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679921" y="4743890"/>
            <a:ext cx="6168688" cy="74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62"/>
              </a:lnSpc>
            </a:pPr>
            <a:r>
              <a:rPr lang="en-US" sz="2389" spc="234">
                <a:solidFill>
                  <a:srgbClr val="000000"/>
                </a:solidFill>
                <a:latin typeface="Open Sauce Bold"/>
              </a:rPr>
              <a:t>Change Password &amp; Update Profile.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8640" y="4146115"/>
            <a:ext cx="7372369" cy="50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5"/>
              </a:lnSpc>
              <a:spcBef>
                <a:spcPct val="0"/>
              </a:spcBef>
            </a:pPr>
            <a:r>
              <a:rPr lang="en-US" sz="3018" spc="295">
                <a:solidFill>
                  <a:srgbClr val="397D5A"/>
                </a:solidFill>
                <a:latin typeface="Open Sauce Bold"/>
              </a:rPr>
              <a:t>Update User Profile Module 02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10515" y="6521556"/>
            <a:ext cx="7331088" cy="111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62"/>
              </a:lnSpc>
            </a:pPr>
            <a:r>
              <a:rPr lang="en-US" sz="2389" spc="234">
                <a:solidFill>
                  <a:srgbClr val="000000"/>
                </a:solidFill>
                <a:latin typeface="Open Sauce Bold"/>
              </a:rPr>
              <a:t>User can send a room cleaning request to the admin and admin should allot a housekeeper to the user.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10515" y="5848763"/>
            <a:ext cx="8505360" cy="50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5"/>
              </a:lnSpc>
              <a:spcBef>
                <a:spcPct val="0"/>
              </a:spcBef>
            </a:pPr>
            <a:r>
              <a:rPr lang="en-US" sz="3018" spc="295">
                <a:solidFill>
                  <a:srgbClr val="397D5A"/>
                </a:solidFill>
                <a:latin typeface="Open Sauce Bold"/>
              </a:rPr>
              <a:t>User Cleaning Request Module 03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10515" y="8669274"/>
            <a:ext cx="7071447" cy="111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62"/>
              </a:lnSpc>
            </a:pPr>
            <a:r>
              <a:rPr lang="en-US" sz="2389" spc="234">
                <a:solidFill>
                  <a:srgbClr val="000000"/>
                </a:solidFill>
                <a:latin typeface="Open Sauce Bold"/>
              </a:rPr>
              <a:t>User can send the feedback of housekeeping and admin should close the request. 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10515" y="7995319"/>
            <a:ext cx="7661822" cy="50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5"/>
              </a:lnSpc>
              <a:spcBef>
                <a:spcPct val="0"/>
              </a:spcBef>
            </a:pPr>
            <a:r>
              <a:rPr lang="en-US" sz="3018" spc="295">
                <a:solidFill>
                  <a:srgbClr val="397D5A"/>
                </a:solidFill>
                <a:latin typeface="Open Sauce Bold"/>
              </a:rPr>
              <a:t>User Feedback Module 04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448" y="2774311"/>
            <a:ext cx="17021103" cy="7086526"/>
          </a:xfrm>
          <a:custGeom>
            <a:avLst/>
            <a:gdLst/>
            <a:ahLst/>
            <a:cxnLst/>
            <a:rect r="r" b="b" t="t" l="l"/>
            <a:pathLst>
              <a:path h="7086526" w="17021103">
                <a:moveTo>
                  <a:pt x="0" y="0"/>
                </a:moveTo>
                <a:lnTo>
                  <a:pt x="17021104" y="0"/>
                </a:lnTo>
                <a:lnTo>
                  <a:pt x="17021104" y="7086526"/>
                </a:lnTo>
                <a:lnTo>
                  <a:pt x="0" y="7086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576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978" y="478452"/>
            <a:ext cx="16275322" cy="137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2"/>
              </a:lnSpc>
              <a:spcBef>
                <a:spcPct val="0"/>
              </a:spcBef>
            </a:pPr>
            <a:r>
              <a:rPr lang="en-US" sz="7393" spc="724">
                <a:solidFill>
                  <a:srgbClr val="FFFFFF"/>
                </a:solidFill>
                <a:latin typeface="Codec Pro ExtraBold"/>
              </a:rPr>
              <a:t>DASHBOARD AFTER REQUEST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448" y="2780202"/>
            <a:ext cx="16967215" cy="7247562"/>
          </a:xfrm>
          <a:custGeom>
            <a:avLst/>
            <a:gdLst/>
            <a:ahLst/>
            <a:cxnLst/>
            <a:rect r="r" b="b" t="t" l="l"/>
            <a:pathLst>
              <a:path h="7247562" w="16967215">
                <a:moveTo>
                  <a:pt x="0" y="0"/>
                </a:moveTo>
                <a:lnTo>
                  <a:pt x="16967215" y="0"/>
                </a:lnTo>
                <a:lnTo>
                  <a:pt x="16967215" y="7247562"/>
                </a:lnTo>
                <a:lnTo>
                  <a:pt x="0" y="7247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271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571" y="497009"/>
            <a:ext cx="15258541" cy="134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39"/>
              </a:lnSpc>
              <a:spcBef>
                <a:spcPct val="0"/>
              </a:spcBef>
            </a:pPr>
            <a:r>
              <a:rPr lang="en-US" sz="7274" spc="712">
                <a:solidFill>
                  <a:srgbClr val="FFFFFF"/>
                </a:solidFill>
                <a:latin typeface="Codec Pro ExtraBold"/>
              </a:rPr>
              <a:t>DASHBOARD AFTER ALLOT</a:t>
            </a:r>
          </a:p>
        </p:txBody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020" y="2665944"/>
            <a:ext cx="16933642" cy="7187945"/>
          </a:xfrm>
          <a:custGeom>
            <a:avLst/>
            <a:gdLst/>
            <a:ahLst/>
            <a:cxnLst/>
            <a:rect r="r" b="b" t="t" l="l"/>
            <a:pathLst>
              <a:path h="7187945" w="16933642">
                <a:moveTo>
                  <a:pt x="0" y="0"/>
                </a:moveTo>
                <a:lnTo>
                  <a:pt x="16933643" y="0"/>
                </a:lnTo>
                <a:lnTo>
                  <a:pt x="16933643" y="7187946"/>
                </a:lnTo>
                <a:lnTo>
                  <a:pt x="0" y="7187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204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4729" y="497009"/>
            <a:ext cx="15258541" cy="134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39"/>
              </a:lnSpc>
              <a:spcBef>
                <a:spcPct val="0"/>
              </a:spcBef>
            </a:pPr>
            <a:r>
              <a:rPr lang="en-US" sz="7274" spc="712">
                <a:solidFill>
                  <a:srgbClr val="FFFFFF"/>
                </a:solidFill>
                <a:latin typeface="Codec Pro ExtraBold"/>
              </a:rPr>
              <a:t>FEEDBACK PAGE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829957"/>
            <a:chOff x="0" y="0"/>
            <a:chExt cx="4482924" cy="4819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481964"/>
            </a:xfrm>
            <a:custGeom>
              <a:avLst/>
              <a:gdLst/>
              <a:ahLst/>
              <a:cxnLst/>
              <a:rect r="r" b="b" t="t" l="l"/>
              <a:pathLst>
                <a:path h="481964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481964"/>
                  </a:lnTo>
                  <a:lnTo>
                    <a:pt x="0" y="48196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809360"/>
          </a:xfrm>
          <a:custGeom>
            <a:avLst/>
            <a:gdLst/>
            <a:ahLst/>
            <a:cxnLst/>
            <a:rect r="r" b="b" t="t" l="l"/>
            <a:pathLst>
              <a:path h="1809360" w="16933642">
                <a:moveTo>
                  <a:pt x="0" y="0"/>
                </a:moveTo>
                <a:lnTo>
                  <a:pt x="16933643" y="0"/>
                </a:lnTo>
                <a:lnTo>
                  <a:pt x="16933643" y="1809360"/>
                </a:lnTo>
                <a:lnTo>
                  <a:pt x="0" y="1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02820" r="0" b="-3211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448" y="2739958"/>
            <a:ext cx="16967215" cy="6989378"/>
          </a:xfrm>
          <a:custGeom>
            <a:avLst/>
            <a:gdLst/>
            <a:ahLst/>
            <a:cxnLst/>
            <a:rect r="r" b="b" t="t" l="l"/>
            <a:pathLst>
              <a:path h="6989378" w="16967215">
                <a:moveTo>
                  <a:pt x="0" y="0"/>
                </a:moveTo>
                <a:lnTo>
                  <a:pt x="16967215" y="0"/>
                </a:lnTo>
                <a:lnTo>
                  <a:pt x="16967215" y="6989378"/>
                </a:lnTo>
                <a:lnTo>
                  <a:pt x="0" y="6989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758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36569"/>
            <a:ext cx="16139822" cy="110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01"/>
              </a:lnSpc>
              <a:spcBef>
                <a:spcPct val="0"/>
              </a:spcBef>
            </a:pPr>
            <a:r>
              <a:rPr lang="en-US" sz="5943" spc="582">
                <a:solidFill>
                  <a:srgbClr val="FFFFFF"/>
                </a:solidFill>
                <a:latin typeface="Codec Pro ExtraBold"/>
              </a:rPr>
              <a:t>DASHBOARD AFTER FEEDBACK </a:t>
            </a: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003925"/>
            <a:chOff x="0" y="0"/>
            <a:chExt cx="4482924" cy="527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527783"/>
            </a:xfrm>
            <a:custGeom>
              <a:avLst/>
              <a:gdLst/>
              <a:ahLst/>
              <a:cxnLst/>
              <a:rect r="r" b="b" t="t" l="l"/>
              <a:pathLst>
                <a:path h="527783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527783"/>
                  </a:lnTo>
                  <a:lnTo>
                    <a:pt x="0" y="52778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983328"/>
          </a:xfrm>
          <a:custGeom>
            <a:avLst/>
            <a:gdLst/>
            <a:ahLst/>
            <a:cxnLst/>
            <a:rect r="r" b="b" t="t" l="l"/>
            <a:pathLst>
              <a:path h="1983328" w="16933642">
                <a:moveTo>
                  <a:pt x="0" y="0"/>
                </a:moveTo>
                <a:lnTo>
                  <a:pt x="16933643" y="0"/>
                </a:lnTo>
                <a:lnTo>
                  <a:pt x="16933643" y="1983328"/>
                </a:lnTo>
                <a:lnTo>
                  <a:pt x="0" y="1983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85029" r="0" b="-28416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5955" y="484944"/>
            <a:ext cx="9515774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ADVANTAGES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020" y="2954194"/>
            <a:ext cx="17179782" cy="972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</a:rPr>
              <a:t>This system is very easy to understand and user friendly.</a:t>
            </a:r>
          </a:p>
          <a:p>
            <a:pPr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</a:rPr>
              <a:t>Student and Housekeeper are connected with each other on one system.</a:t>
            </a:r>
          </a:p>
          <a:p>
            <a:pPr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</a:rPr>
              <a:t>This system is saving the time for student and hostel warden too.</a:t>
            </a:r>
          </a:p>
          <a:p>
            <a:pPr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</a:rPr>
              <a:t>In this system user can connect any time whenever he/she wants.</a:t>
            </a:r>
          </a:p>
          <a:p>
            <a:pPr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</a:rPr>
              <a:t>This system is secure.</a:t>
            </a:r>
          </a:p>
          <a:p>
            <a:pPr>
              <a:lnSpc>
                <a:spcPts val="6020"/>
              </a:lnSpc>
            </a:pPr>
          </a:p>
          <a:p>
            <a:pPr>
              <a:lnSpc>
                <a:spcPts val="6020"/>
              </a:lnSpc>
            </a:pPr>
          </a:p>
          <a:p>
            <a:pPr>
              <a:lnSpc>
                <a:spcPts val="5740"/>
              </a:lnSpc>
            </a:pPr>
          </a:p>
          <a:p>
            <a:pPr>
              <a:lnSpc>
                <a:spcPts val="6160"/>
              </a:lnSpc>
            </a:pPr>
          </a:p>
          <a:p>
            <a:pPr algn="just">
              <a:lnSpc>
                <a:spcPts val="6160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003925"/>
            <a:chOff x="0" y="0"/>
            <a:chExt cx="4482924" cy="527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527783"/>
            </a:xfrm>
            <a:custGeom>
              <a:avLst/>
              <a:gdLst/>
              <a:ahLst/>
              <a:cxnLst/>
              <a:rect r="r" b="b" t="t" l="l"/>
              <a:pathLst>
                <a:path h="527783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527783"/>
                  </a:lnTo>
                  <a:lnTo>
                    <a:pt x="0" y="52778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983328"/>
          </a:xfrm>
          <a:custGeom>
            <a:avLst/>
            <a:gdLst/>
            <a:ahLst/>
            <a:cxnLst/>
            <a:rect r="r" b="b" t="t" l="l"/>
            <a:pathLst>
              <a:path h="1983328" w="16933642">
                <a:moveTo>
                  <a:pt x="0" y="0"/>
                </a:moveTo>
                <a:lnTo>
                  <a:pt x="16933643" y="0"/>
                </a:lnTo>
                <a:lnTo>
                  <a:pt x="16933643" y="1983328"/>
                </a:lnTo>
                <a:lnTo>
                  <a:pt x="0" y="1983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85029" r="0" b="-28416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5955" y="484944"/>
            <a:ext cx="9515774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3448" y="2677229"/>
            <a:ext cx="17179782" cy="1177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95" indent="-442598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anva Sans"/>
              </a:rPr>
              <a:t>The Housekeeper Scheduling System is a fundamental tool that significantly enhances the cleaning process in student hostels.</a:t>
            </a:r>
          </a:p>
          <a:p>
            <a:pPr marL="885195" indent="-442598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anva Sans"/>
              </a:rPr>
              <a:t>With its user-friendly interface, this system enables hostel administrators to easily allocate housekeeping tasks, effectively coordinate schedules, and closely monitor room cleaning activities.</a:t>
            </a:r>
          </a:p>
          <a:p>
            <a:pPr marL="885195" indent="-442598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Canva Sans"/>
              </a:rPr>
              <a:t>Lastly, students benefit from a cleaner and healthier living environment. A well-maintained hostel fosters a positive atmosphere, contributing to their overall well-being and academic success.</a:t>
            </a:r>
          </a:p>
          <a:p>
            <a:pPr>
              <a:lnSpc>
                <a:spcPts val="6020"/>
              </a:lnSpc>
            </a:pPr>
          </a:p>
          <a:p>
            <a:pPr>
              <a:lnSpc>
                <a:spcPts val="6020"/>
              </a:lnSpc>
            </a:pPr>
          </a:p>
          <a:p>
            <a:pPr algn="ctr">
              <a:lnSpc>
                <a:spcPts val="6020"/>
              </a:lnSpc>
            </a:pPr>
          </a:p>
          <a:p>
            <a:pPr>
              <a:lnSpc>
                <a:spcPts val="5740"/>
              </a:lnSpc>
            </a:pPr>
          </a:p>
          <a:p>
            <a:pPr>
              <a:lnSpc>
                <a:spcPts val="6160"/>
              </a:lnSpc>
            </a:pPr>
          </a:p>
          <a:p>
            <a:pPr algn="just">
              <a:lnSpc>
                <a:spcPts val="6160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92503" y="-744556"/>
            <a:ext cx="10310490" cy="12327902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29711" t="0" r="-2971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0858571" y="-223158"/>
            <a:ext cx="314124" cy="10679927"/>
            <a:chOff x="0" y="0"/>
            <a:chExt cx="82732" cy="2812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732" cy="2812820"/>
            </a:xfrm>
            <a:custGeom>
              <a:avLst/>
              <a:gdLst/>
              <a:ahLst/>
              <a:cxnLst/>
              <a:rect r="r" b="b" t="t" l="l"/>
              <a:pathLst>
                <a:path h="2812820" w="82732">
                  <a:moveTo>
                    <a:pt x="0" y="0"/>
                  </a:moveTo>
                  <a:lnTo>
                    <a:pt x="82732" y="0"/>
                  </a:lnTo>
                  <a:lnTo>
                    <a:pt x="82732" y="2812820"/>
                  </a:lnTo>
                  <a:lnTo>
                    <a:pt x="0" y="281282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773821">
            <a:off x="9421822" y="5544881"/>
            <a:ext cx="341362" cy="8650611"/>
            <a:chOff x="0" y="0"/>
            <a:chExt cx="89906" cy="22783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906" cy="2278350"/>
            </a:xfrm>
            <a:custGeom>
              <a:avLst/>
              <a:gdLst/>
              <a:ahLst/>
              <a:cxnLst/>
              <a:rect r="r" b="b" t="t" l="l"/>
              <a:pathLst>
                <a:path h="2278350" w="89906">
                  <a:moveTo>
                    <a:pt x="0" y="0"/>
                  </a:moveTo>
                  <a:lnTo>
                    <a:pt x="89906" y="0"/>
                  </a:lnTo>
                  <a:lnTo>
                    <a:pt x="89906" y="2278350"/>
                  </a:lnTo>
                  <a:lnTo>
                    <a:pt x="0" y="2278350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708139" y="4131493"/>
            <a:ext cx="5435861" cy="210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9429" y="2928828"/>
            <a:ext cx="1400485" cy="6329472"/>
            <a:chOff x="0" y="0"/>
            <a:chExt cx="368852" cy="16670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667022"/>
            </a:xfrm>
            <a:custGeom>
              <a:avLst/>
              <a:gdLst/>
              <a:ahLst/>
              <a:cxnLst/>
              <a:rect r="r" b="b" t="t" l="l"/>
              <a:pathLst>
                <a:path h="1667022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667022"/>
                  </a:lnTo>
                  <a:lnTo>
                    <a:pt x="0" y="1667022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538366"/>
            <a:chOff x="0" y="0"/>
            <a:chExt cx="1424588" cy="19854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1985413"/>
            </a:xfrm>
            <a:custGeom>
              <a:avLst/>
              <a:gdLst/>
              <a:ahLst/>
              <a:cxnLst/>
              <a:rect r="r" b="b" t="t" l="l"/>
              <a:pathLst>
                <a:path h="1985413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1985413"/>
                  </a:lnTo>
                  <a:lnTo>
                    <a:pt x="0" y="198541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549987" y="2076625"/>
            <a:ext cx="6738013" cy="6232620"/>
            <a:chOff x="0" y="0"/>
            <a:chExt cx="1774621" cy="1641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74621" cy="1641513"/>
            </a:xfrm>
            <a:custGeom>
              <a:avLst/>
              <a:gdLst/>
              <a:ahLst/>
              <a:cxnLst/>
              <a:rect r="r" b="b" t="t" l="l"/>
              <a:pathLst>
                <a:path h="1641513" w="1774621">
                  <a:moveTo>
                    <a:pt x="0" y="0"/>
                  </a:moveTo>
                  <a:lnTo>
                    <a:pt x="1774621" y="0"/>
                  </a:lnTo>
                  <a:lnTo>
                    <a:pt x="1774621" y="1641513"/>
                  </a:lnTo>
                  <a:lnTo>
                    <a:pt x="0" y="164151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838442" y="2327107"/>
            <a:ext cx="6161103" cy="5632785"/>
          </a:xfrm>
          <a:custGeom>
            <a:avLst/>
            <a:gdLst/>
            <a:ahLst/>
            <a:cxnLst/>
            <a:rect r="r" b="b" t="t" l="l"/>
            <a:pathLst>
              <a:path h="5632785" w="6161103">
                <a:moveTo>
                  <a:pt x="0" y="0"/>
                </a:moveTo>
                <a:lnTo>
                  <a:pt x="6161103" y="0"/>
                </a:lnTo>
                <a:lnTo>
                  <a:pt x="6161103" y="5632786"/>
                </a:lnTo>
                <a:lnTo>
                  <a:pt x="0" y="56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37" r="0" b="-413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09429" y="1309925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Content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41062" y="3192741"/>
            <a:ext cx="93721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4471" spc="366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41062" y="4062775"/>
            <a:ext cx="93721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4471" spc="366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41062" y="4911241"/>
            <a:ext cx="93721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4471" spc="366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41062" y="5730517"/>
            <a:ext cx="93721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4471" spc="366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41062" y="6607277"/>
            <a:ext cx="93721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4471" spc="366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41062" y="7388454"/>
            <a:ext cx="93721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4471" spc="366">
                <a:solidFill>
                  <a:srgbClr val="FFFFFF"/>
                </a:solidFill>
                <a:latin typeface="Codec Pro ExtraBold Italics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41062" y="8201338"/>
            <a:ext cx="93721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4471" spc="366">
                <a:solidFill>
                  <a:srgbClr val="FFFFFF"/>
                </a:solidFill>
                <a:latin typeface="Codec Pro ExtraBold Italics"/>
              </a:rPr>
              <a:t>07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78434" y="3202266"/>
            <a:ext cx="5790503" cy="67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3"/>
              </a:lnSpc>
            </a:pPr>
            <a:r>
              <a:rPr lang="en-US" sz="4024" spc="394">
                <a:solidFill>
                  <a:srgbClr val="231F20"/>
                </a:solidFill>
                <a:latin typeface="Open Sauce Bold"/>
              </a:rPr>
              <a:t>Abstract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78434" y="4102473"/>
            <a:ext cx="5790503" cy="67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3"/>
              </a:lnSpc>
            </a:pPr>
            <a:r>
              <a:rPr lang="en-US" sz="4024" spc="394">
                <a:solidFill>
                  <a:srgbClr val="231F20"/>
                </a:solidFill>
                <a:latin typeface="Open Sauce Bold"/>
              </a:rPr>
              <a:t>Objective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78434" y="7429686"/>
            <a:ext cx="5790503" cy="67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3"/>
              </a:lnSpc>
            </a:pPr>
            <a:r>
              <a:rPr lang="en-US" sz="4024" spc="394">
                <a:solidFill>
                  <a:srgbClr val="231F20"/>
                </a:solidFill>
                <a:latin typeface="Open Sauce Bold"/>
              </a:rPr>
              <a:t>Conclusion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78434" y="6616802"/>
            <a:ext cx="5790503" cy="67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3"/>
              </a:lnSpc>
            </a:pPr>
            <a:r>
              <a:rPr lang="en-US" sz="4024" spc="394">
                <a:solidFill>
                  <a:srgbClr val="231F20"/>
                </a:solidFill>
                <a:latin typeface="Open Sauce Bold"/>
              </a:rPr>
              <a:t>Advantages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78434" y="8242571"/>
            <a:ext cx="5790503" cy="67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3"/>
              </a:lnSpc>
            </a:pPr>
            <a:r>
              <a:rPr lang="en-US" sz="4024" spc="394">
                <a:solidFill>
                  <a:srgbClr val="231F20"/>
                </a:solidFill>
                <a:latin typeface="Open Sauce Bold"/>
              </a:rPr>
              <a:t>Screenshots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78434" y="4952474"/>
            <a:ext cx="9363352" cy="67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3"/>
              </a:lnSpc>
            </a:pPr>
            <a:r>
              <a:rPr lang="en-US" sz="4024" spc="394">
                <a:solidFill>
                  <a:srgbClr val="231F20"/>
                </a:solidFill>
                <a:latin typeface="Open Sauce Bold"/>
              </a:rPr>
              <a:t>Project Architecture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78434" y="5803458"/>
            <a:ext cx="7846968" cy="67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3"/>
              </a:lnSpc>
            </a:pPr>
            <a:r>
              <a:rPr lang="en-US" sz="4024" spc="394">
                <a:solidFill>
                  <a:srgbClr val="231F20"/>
                </a:solidFill>
                <a:latin typeface="Open Sauce Bold"/>
              </a:rPr>
              <a:t>Tools &amp; Technologies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723860"/>
            <a:chOff x="0" y="0"/>
            <a:chExt cx="4482924" cy="7173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717395"/>
            </a:xfrm>
            <a:custGeom>
              <a:avLst/>
              <a:gdLst/>
              <a:ahLst/>
              <a:cxnLst/>
              <a:rect r="r" b="b" t="t" l="l"/>
              <a:pathLst>
                <a:path h="717395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717395"/>
                  </a:lnTo>
                  <a:lnTo>
                    <a:pt x="0" y="71739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2703263"/>
          </a:xfrm>
          <a:custGeom>
            <a:avLst/>
            <a:gdLst/>
            <a:ahLst/>
            <a:cxnLst/>
            <a:rect r="r" b="b" t="t" l="l"/>
            <a:pathLst>
              <a:path h="2703263" w="16933642">
                <a:moveTo>
                  <a:pt x="0" y="0"/>
                </a:moveTo>
                <a:lnTo>
                  <a:pt x="16933643" y="0"/>
                </a:lnTo>
                <a:lnTo>
                  <a:pt x="16933643" y="2703263"/>
                </a:lnTo>
                <a:lnTo>
                  <a:pt x="0" y="2703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35752" r="0" b="-18185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5955" y="834612"/>
            <a:ext cx="9515774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ABSTRACT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3448" y="3415510"/>
            <a:ext cx="16967215" cy="531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nva Sans"/>
              </a:rPr>
              <a:t>The main objective of HOUSEKEEPER SHEDULING SYSTEM is hostel students can use to get their rooms cleaned on time.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nva Sans"/>
              </a:rPr>
              <a:t>Admin will select a housekeeper.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nva Sans"/>
              </a:rPr>
              <a:t>Using this HOUSEKEEPER SHEDULING SYSTEM Admin can Add details.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nva Sans"/>
              </a:rPr>
              <a:t>By using HOUSEKEEPER SHEDULING SYSTEM we can maintain the feedback and request status of the user.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723860"/>
            <a:chOff x="0" y="0"/>
            <a:chExt cx="4482924" cy="7173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717395"/>
            </a:xfrm>
            <a:custGeom>
              <a:avLst/>
              <a:gdLst/>
              <a:ahLst/>
              <a:cxnLst/>
              <a:rect r="r" b="b" t="t" l="l"/>
              <a:pathLst>
                <a:path h="717395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717395"/>
                  </a:lnTo>
                  <a:lnTo>
                    <a:pt x="0" y="71739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2703263"/>
          </a:xfrm>
          <a:custGeom>
            <a:avLst/>
            <a:gdLst/>
            <a:ahLst/>
            <a:cxnLst/>
            <a:rect r="r" b="b" t="t" l="l"/>
            <a:pathLst>
              <a:path h="2703263" w="16933642">
                <a:moveTo>
                  <a:pt x="0" y="0"/>
                </a:moveTo>
                <a:lnTo>
                  <a:pt x="16933643" y="0"/>
                </a:lnTo>
                <a:lnTo>
                  <a:pt x="16933643" y="2703263"/>
                </a:lnTo>
                <a:lnTo>
                  <a:pt x="0" y="2703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35752" r="0" b="-18185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5955" y="834612"/>
            <a:ext cx="9515774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3448" y="3470903"/>
            <a:ext cx="16967215" cy="466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Canva Sans"/>
              </a:rPr>
              <a:t>The function will  automatically generate cleaning plans. </a:t>
            </a:r>
          </a:p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Canva Sans"/>
              </a:rPr>
              <a:t>The housekeeping department takes pride in keeping the hostel clean and comfortable.</a:t>
            </a:r>
          </a:p>
          <a:p>
            <a:pPr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Canva Sans"/>
              </a:rPr>
              <a:t>Housekeeper to perform cleanliness duties most efficiently and effectively. </a:t>
            </a:r>
          </a:p>
          <a:p>
            <a:pPr algn="just">
              <a:lnSpc>
                <a:spcPts val="616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723860"/>
            <a:chOff x="0" y="0"/>
            <a:chExt cx="4482924" cy="7173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717395"/>
            </a:xfrm>
            <a:custGeom>
              <a:avLst/>
              <a:gdLst/>
              <a:ahLst/>
              <a:cxnLst/>
              <a:rect r="r" b="b" t="t" l="l"/>
              <a:pathLst>
                <a:path h="717395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717395"/>
                  </a:lnTo>
                  <a:lnTo>
                    <a:pt x="0" y="71739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2703263"/>
          </a:xfrm>
          <a:custGeom>
            <a:avLst/>
            <a:gdLst/>
            <a:ahLst/>
            <a:cxnLst/>
            <a:rect r="r" b="b" t="t" l="l"/>
            <a:pathLst>
              <a:path h="2703263" w="16933642">
                <a:moveTo>
                  <a:pt x="0" y="0"/>
                </a:moveTo>
                <a:lnTo>
                  <a:pt x="16933643" y="0"/>
                </a:lnTo>
                <a:lnTo>
                  <a:pt x="16933643" y="2703263"/>
                </a:lnTo>
                <a:lnTo>
                  <a:pt x="0" y="2703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35752" r="0" b="-18185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5496" y="3334394"/>
            <a:ext cx="15576690" cy="6169591"/>
          </a:xfrm>
          <a:custGeom>
            <a:avLst/>
            <a:gdLst/>
            <a:ahLst/>
            <a:cxnLst/>
            <a:rect r="r" b="b" t="t" l="l"/>
            <a:pathLst>
              <a:path h="6169591" w="15576690">
                <a:moveTo>
                  <a:pt x="0" y="0"/>
                </a:moveTo>
                <a:lnTo>
                  <a:pt x="15576691" y="0"/>
                </a:lnTo>
                <a:lnTo>
                  <a:pt x="15576691" y="6169591"/>
                </a:lnTo>
                <a:lnTo>
                  <a:pt x="0" y="616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227169" y="4522972"/>
            <a:ext cx="2695017" cy="620528"/>
            <a:chOff x="0" y="0"/>
            <a:chExt cx="709799" cy="1634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9799" cy="163431"/>
            </a:xfrm>
            <a:custGeom>
              <a:avLst/>
              <a:gdLst/>
              <a:ahLst/>
              <a:cxnLst/>
              <a:rect r="r" b="b" t="t" l="l"/>
              <a:pathLst>
                <a:path h="163431" w="709799">
                  <a:moveTo>
                    <a:pt x="0" y="0"/>
                  </a:moveTo>
                  <a:lnTo>
                    <a:pt x="709799" y="0"/>
                  </a:lnTo>
                  <a:lnTo>
                    <a:pt x="709799" y="163431"/>
                  </a:lnTo>
                  <a:lnTo>
                    <a:pt x="0" y="1634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42864" y="844911"/>
            <a:ext cx="16216436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PROJECT ARCHITECTURE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723860"/>
            <a:chOff x="0" y="0"/>
            <a:chExt cx="4482924" cy="7173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717395"/>
            </a:xfrm>
            <a:custGeom>
              <a:avLst/>
              <a:gdLst/>
              <a:ahLst/>
              <a:cxnLst/>
              <a:rect r="r" b="b" t="t" l="l"/>
              <a:pathLst>
                <a:path h="717395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717395"/>
                  </a:lnTo>
                  <a:lnTo>
                    <a:pt x="0" y="71739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2703263"/>
          </a:xfrm>
          <a:custGeom>
            <a:avLst/>
            <a:gdLst/>
            <a:ahLst/>
            <a:cxnLst/>
            <a:rect r="r" b="b" t="t" l="l"/>
            <a:pathLst>
              <a:path h="2703263" w="16933642">
                <a:moveTo>
                  <a:pt x="0" y="0"/>
                </a:moveTo>
                <a:lnTo>
                  <a:pt x="16933643" y="0"/>
                </a:lnTo>
                <a:lnTo>
                  <a:pt x="16933643" y="2703263"/>
                </a:lnTo>
                <a:lnTo>
                  <a:pt x="0" y="2703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35752" r="0" b="-18185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594301"/>
            <a:ext cx="8165695" cy="1349174"/>
            <a:chOff x="0" y="0"/>
            <a:chExt cx="2150636" cy="3553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50636" cy="355338"/>
            </a:xfrm>
            <a:custGeom>
              <a:avLst/>
              <a:gdLst/>
              <a:ahLst/>
              <a:cxnLst/>
              <a:rect r="r" b="b" t="t" l="l"/>
              <a:pathLst>
                <a:path h="355338" w="2150636">
                  <a:moveTo>
                    <a:pt x="0" y="0"/>
                  </a:moveTo>
                  <a:lnTo>
                    <a:pt x="1947436" y="0"/>
                  </a:lnTo>
                  <a:lnTo>
                    <a:pt x="2150636" y="177669"/>
                  </a:lnTo>
                  <a:lnTo>
                    <a:pt x="1947436" y="355338"/>
                  </a:lnTo>
                  <a:lnTo>
                    <a:pt x="0" y="355338"/>
                  </a:lnTo>
                  <a:lnTo>
                    <a:pt x="203200" y="177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16475" y="844911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TOOLS &amp; TECHNOLOGIES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6475" y="3867972"/>
            <a:ext cx="6703724" cy="72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0"/>
              </a:lnSpc>
            </a:pPr>
            <a:r>
              <a:rPr lang="en-US" sz="4250">
                <a:solidFill>
                  <a:srgbClr val="FFFFFF"/>
                </a:solidFill>
                <a:latin typeface="Canva Sans Bold"/>
              </a:rPr>
              <a:t>Front-End : Angular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455040" y="6935636"/>
            <a:ext cx="8165695" cy="1349174"/>
            <a:chOff x="0" y="0"/>
            <a:chExt cx="2150636" cy="3553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50636" cy="355338"/>
            </a:xfrm>
            <a:custGeom>
              <a:avLst/>
              <a:gdLst/>
              <a:ahLst/>
              <a:cxnLst/>
              <a:rect r="r" b="b" t="t" l="l"/>
              <a:pathLst>
                <a:path h="355338" w="2150636">
                  <a:moveTo>
                    <a:pt x="0" y="0"/>
                  </a:moveTo>
                  <a:lnTo>
                    <a:pt x="1947436" y="0"/>
                  </a:lnTo>
                  <a:lnTo>
                    <a:pt x="2150636" y="177669"/>
                  </a:lnTo>
                  <a:lnTo>
                    <a:pt x="1947436" y="355338"/>
                  </a:lnTo>
                  <a:lnTo>
                    <a:pt x="0" y="355338"/>
                  </a:lnTo>
                  <a:lnTo>
                    <a:pt x="203200" y="177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52562" y="5264968"/>
            <a:ext cx="8165695" cy="1349174"/>
            <a:chOff x="0" y="0"/>
            <a:chExt cx="2150636" cy="3553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50636" cy="355338"/>
            </a:xfrm>
            <a:custGeom>
              <a:avLst/>
              <a:gdLst/>
              <a:ahLst/>
              <a:cxnLst/>
              <a:rect r="r" b="b" t="t" l="l"/>
              <a:pathLst>
                <a:path h="355338" w="2150636">
                  <a:moveTo>
                    <a:pt x="0" y="0"/>
                  </a:moveTo>
                  <a:lnTo>
                    <a:pt x="1947436" y="0"/>
                  </a:lnTo>
                  <a:lnTo>
                    <a:pt x="2150636" y="177669"/>
                  </a:lnTo>
                  <a:lnTo>
                    <a:pt x="1947436" y="355338"/>
                  </a:lnTo>
                  <a:lnTo>
                    <a:pt x="0" y="355338"/>
                  </a:lnTo>
                  <a:lnTo>
                    <a:pt x="203200" y="177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160619" y="8583713"/>
            <a:ext cx="8165695" cy="1349174"/>
            <a:chOff x="0" y="0"/>
            <a:chExt cx="2150636" cy="3553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50636" cy="355338"/>
            </a:xfrm>
            <a:custGeom>
              <a:avLst/>
              <a:gdLst/>
              <a:ahLst/>
              <a:cxnLst/>
              <a:rect r="r" b="b" t="t" l="l"/>
              <a:pathLst>
                <a:path h="355338" w="2150636">
                  <a:moveTo>
                    <a:pt x="0" y="0"/>
                  </a:moveTo>
                  <a:lnTo>
                    <a:pt x="1947436" y="0"/>
                  </a:lnTo>
                  <a:lnTo>
                    <a:pt x="2150636" y="177669"/>
                  </a:lnTo>
                  <a:lnTo>
                    <a:pt x="1947436" y="355338"/>
                  </a:lnTo>
                  <a:lnTo>
                    <a:pt x="0" y="355338"/>
                  </a:lnTo>
                  <a:lnTo>
                    <a:pt x="203200" y="177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305119" y="5541095"/>
            <a:ext cx="6703724" cy="72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0"/>
              </a:lnSpc>
            </a:pPr>
            <a:r>
              <a:rPr lang="en-US" sz="4250">
                <a:solidFill>
                  <a:srgbClr val="FFFFFF"/>
                </a:solidFill>
                <a:latin typeface="Canva Sans Bold"/>
              </a:rPr>
              <a:t>Server-side : Spring Boot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55040" y="7047136"/>
            <a:ext cx="8005459" cy="117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2"/>
              </a:lnSpc>
            </a:pPr>
            <a:r>
              <a:rPr lang="en-US" sz="4250">
                <a:solidFill>
                  <a:srgbClr val="FFFFFF"/>
                </a:solidFill>
                <a:latin typeface="Canva Sans Bold"/>
              </a:rPr>
              <a:t>Back-end : MYSQL, </a:t>
            </a:r>
          </a:p>
          <a:p>
            <a:pPr algn="ctr">
              <a:lnSpc>
                <a:spcPts val="4632"/>
              </a:lnSpc>
            </a:pPr>
            <a:r>
              <a:rPr lang="en-US" sz="4250">
                <a:solidFill>
                  <a:srgbClr val="FFFFFF"/>
                </a:solidFill>
                <a:latin typeface="Canva Sans Bold"/>
              </a:rPr>
              <a:t>Hibernate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33842" y="8859839"/>
            <a:ext cx="6703724" cy="72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0"/>
              </a:lnSpc>
            </a:pPr>
            <a:r>
              <a:rPr lang="en-US" sz="4250">
                <a:solidFill>
                  <a:srgbClr val="FFFFFF"/>
                </a:solidFill>
                <a:latin typeface="Canva Sans Bold"/>
              </a:rPr>
              <a:t>Testing: Postman, JUnit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020350"/>
            <a:chOff x="0" y="0"/>
            <a:chExt cx="4482924" cy="5321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532109"/>
            </a:xfrm>
            <a:custGeom>
              <a:avLst/>
              <a:gdLst/>
              <a:ahLst/>
              <a:cxnLst/>
              <a:rect r="r" b="b" t="t" l="l"/>
              <a:pathLst>
                <a:path h="532109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532109"/>
                  </a:lnTo>
                  <a:lnTo>
                    <a:pt x="0" y="532109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999752"/>
          </a:xfrm>
          <a:custGeom>
            <a:avLst/>
            <a:gdLst/>
            <a:ahLst/>
            <a:cxnLst/>
            <a:rect r="r" b="b" t="t" l="l"/>
            <a:pathLst>
              <a:path h="1999752" w="16933642">
                <a:moveTo>
                  <a:pt x="0" y="0"/>
                </a:moveTo>
                <a:lnTo>
                  <a:pt x="16933643" y="0"/>
                </a:lnTo>
                <a:lnTo>
                  <a:pt x="16933643" y="1999752"/>
                </a:lnTo>
                <a:lnTo>
                  <a:pt x="0" y="1999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83509" r="0" b="-2810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00064" y="2394803"/>
            <a:ext cx="9867556" cy="7778052"/>
          </a:xfrm>
          <a:custGeom>
            <a:avLst/>
            <a:gdLst/>
            <a:ahLst/>
            <a:cxnLst/>
            <a:rect r="r" b="b" t="t" l="l"/>
            <a:pathLst>
              <a:path h="7778052" w="9867556">
                <a:moveTo>
                  <a:pt x="0" y="0"/>
                </a:moveTo>
                <a:lnTo>
                  <a:pt x="9867555" y="0"/>
                </a:lnTo>
                <a:lnTo>
                  <a:pt x="9867555" y="7778052"/>
                </a:lnTo>
                <a:lnTo>
                  <a:pt x="0" y="7778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4" t="0" r="-59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587" y="493156"/>
            <a:ext cx="15442825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ER DIAGRAM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DAFrfqcOF4Q</dc:identifier>
  <dcterms:modified xsi:type="dcterms:W3CDTF">2011-08-01T06:04:30Z</dcterms:modified>
  <cp:revision>1</cp:revision>
  <dc:title>Housekeeper Scheduling System</dc:title>
</cp:coreProperties>
</file>